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4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4" autoAdjust="0"/>
    <p:restoredTop sz="93552" autoAdjust="0"/>
  </p:normalViewPr>
  <p:slideViewPr>
    <p:cSldViewPr snapToGrid="0" showGuides="1">
      <p:cViewPr varScale="1">
        <p:scale>
          <a:sx n="110" d="100"/>
          <a:sy n="110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07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D0D3C-1257-4015-B42B-43289FB434C1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98413-AFBA-4D80-BE1B-8C55FAD544A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Mission</a:t>
          </a:r>
          <a:endParaRPr lang="en-US" sz="2000" b="1" dirty="0" smtClean="0">
            <a:solidFill>
              <a:schemeClr val="tx1"/>
            </a:solidFill>
          </a:endParaRPr>
        </a:p>
        <a:p>
          <a:r>
            <a:rPr lang="en-US" sz="1700" dirty="0" smtClean="0"/>
            <a:t>What we do.</a:t>
          </a:r>
          <a:endParaRPr lang="en-US" sz="1700" dirty="0"/>
        </a:p>
      </dgm:t>
    </dgm:pt>
    <dgm:pt modelId="{DCA39964-0D72-4161-89B5-35B1348AE685}" type="parTrans" cxnId="{F18B2F81-62CC-4233-A487-DEF1E5B18AA9}">
      <dgm:prSet/>
      <dgm:spPr/>
      <dgm:t>
        <a:bodyPr/>
        <a:lstStyle/>
        <a:p>
          <a:endParaRPr lang="en-US"/>
        </a:p>
      </dgm:t>
    </dgm:pt>
    <dgm:pt modelId="{B9E97B4D-73CB-4F0E-8AA7-1F2DEFDA873A}" type="sibTrans" cxnId="{F18B2F81-62CC-4233-A487-DEF1E5B18AA9}">
      <dgm:prSet/>
      <dgm:spPr/>
      <dgm:t>
        <a:bodyPr/>
        <a:lstStyle/>
        <a:p>
          <a:endParaRPr lang="en-US"/>
        </a:p>
      </dgm:t>
    </dgm:pt>
    <dgm:pt modelId="{95C238F1-23A4-4AAB-8568-ED564A82B4F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Vision</a:t>
          </a:r>
        </a:p>
        <a:p>
          <a:r>
            <a:rPr lang="en-US" sz="1600" dirty="0" smtClean="0"/>
            <a:t>Where we go.</a:t>
          </a:r>
          <a:endParaRPr lang="en-US" sz="1600" dirty="0"/>
        </a:p>
      </dgm:t>
    </dgm:pt>
    <dgm:pt modelId="{8D2A1EB2-EA52-419B-8627-B357A50C5334}" type="parTrans" cxnId="{52B4801F-5CB9-4C4C-B4C8-FDF14C4C649E}">
      <dgm:prSet/>
      <dgm:spPr/>
      <dgm:t>
        <a:bodyPr/>
        <a:lstStyle/>
        <a:p>
          <a:endParaRPr lang="en-US"/>
        </a:p>
      </dgm:t>
    </dgm:pt>
    <dgm:pt modelId="{19993610-9B92-4493-A50F-795F1803CD9F}" type="sibTrans" cxnId="{52B4801F-5CB9-4C4C-B4C8-FDF14C4C649E}">
      <dgm:prSet/>
      <dgm:spPr/>
      <dgm:t>
        <a:bodyPr/>
        <a:lstStyle/>
        <a:p>
          <a:endParaRPr lang="en-US"/>
        </a:p>
      </dgm:t>
    </dgm:pt>
    <dgm:pt modelId="{28E61B92-632D-4DE9-9627-77B96FD61015}">
      <dgm:prSet phldrT="[Text]" custT="1"/>
      <dgm:spPr>
        <a:solidFill>
          <a:schemeClr val="accent2"/>
        </a:solidFill>
      </dgm:spPr>
      <dgm:t>
        <a:bodyPr/>
        <a:lstStyle/>
        <a:p>
          <a:endParaRPr lang="en-US" sz="2400" b="1" dirty="0" smtClean="0">
            <a:solidFill>
              <a:schemeClr val="tx1"/>
            </a:solidFill>
          </a:endParaRPr>
        </a:p>
        <a:p>
          <a:r>
            <a:rPr lang="en-US" sz="2400" b="1" dirty="0" smtClean="0">
              <a:solidFill>
                <a:schemeClr val="tx1"/>
              </a:solidFill>
            </a:rPr>
            <a:t>Culture</a:t>
          </a:r>
        </a:p>
      </dgm:t>
    </dgm:pt>
    <dgm:pt modelId="{8DDB0551-23CA-4C39-A5B6-31676473D715}" type="parTrans" cxnId="{EFAAC4A4-4F03-41DC-B855-14C6EDCA1FCC}">
      <dgm:prSet/>
      <dgm:spPr/>
      <dgm:t>
        <a:bodyPr/>
        <a:lstStyle/>
        <a:p>
          <a:endParaRPr lang="en-US"/>
        </a:p>
      </dgm:t>
    </dgm:pt>
    <dgm:pt modelId="{90C67472-CB9F-40F9-9964-420BE5B0C21E}" type="sibTrans" cxnId="{EFAAC4A4-4F03-41DC-B855-14C6EDCA1FCC}">
      <dgm:prSet/>
      <dgm:spPr/>
      <dgm:t>
        <a:bodyPr/>
        <a:lstStyle/>
        <a:p>
          <a:endParaRPr lang="en-US"/>
        </a:p>
      </dgm:t>
    </dgm:pt>
    <dgm:pt modelId="{65B76EFA-3BB4-4416-9F6E-50886BFF921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Values</a:t>
          </a:r>
        </a:p>
        <a:p>
          <a:r>
            <a:rPr lang="en-US" sz="1600" dirty="0" smtClean="0"/>
            <a:t>Who we are.</a:t>
          </a:r>
          <a:endParaRPr lang="en-US" sz="1600" dirty="0"/>
        </a:p>
      </dgm:t>
    </dgm:pt>
    <dgm:pt modelId="{5410C179-28D4-4876-AB2D-1E557F820E00}" type="parTrans" cxnId="{9D3FE3AD-1ACD-4F28-AC08-2F258D7EACB4}">
      <dgm:prSet/>
      <dgm:spPr/>
      <dgm:t>
        <a:bodyPr/>
        <a:lstStyle/>
        <a:p>
          <a:endParaRPr lang="en-US"/>
        </a:p>
      </dgm:t>
    </dgm:pt>
    <dgm:pt modelId="{437B5C61-67BD-4B75-9D56-C1E53190089F}" type="sibTrans" cxnId="{9D3FE3AD-1ACD-4F28-AC08-2F258D7EACB4}">
      <dgm:prSet/>
      <dgm:spPr/>
      <dgm:t>
        <a:bodyPr/>
        <a:lstStyle/>
        <a:p>
          <a:endParaRPr lang="en-US"/>
        </a:p>
      </dgm:t>
    </dgm:pt>
    <dgm:pt modelId="{A0D391A2-DE91-40A1-86D4-3AC1E2023E6E}" type="pres">
      <dgm:prSet presAssocID="{5D3D0D3C-1257-4015-B42B-43289FB434C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AD1E7C-7F5A-40B4-9554-517620C750FC}" type="pres">
      <dgm:prSet presAssocID="{5D3D0D3C-1257-4015-B42B-43289FB434C1}" presName="triangle1" presStyleLbl="node1" presStyleIdx="0" presStyleCnt="4" custScaleX="124811" custScaleY="98194" custLinFactNeighborX="-2810" custLinFactNeighborY="-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F652C-429A-435D-911D-262845B2B14C}" type="pres">
      <dgm:prSet presAssocID="{5D3D0D3C-1257-4015-B42B-43289FB434C1}" presName="triangle2" presStyleLbl="node1" presStyleIdx="1" presStyleCnt="4" custAng="0" custScaleX="136555" custLinFactNeighborX="-13356" custLinFactNeighborY="-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3298D-9195-4D35-9E3F-1BF4391F8127}" type="pres">
      <dgm:prSet presAssocID="{5D3D0D3C-1257-4015-B42B-43289FB434C1}" presName="triangle3" presStyleLbl="node1" presStyleIdx="2" presStyleCnt="4" custScaleX="118932" custScaleY="99755" custLinFactNeighborX="-1994" custLinFactNeighborY="-2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C20DA-CE1A-4FCA-B773-3604C757DAC9}" type="pres">
      <dgm:prSet presAssocID="{5D3D0D3C-1257-4015-B42B-43289FB434C1}" presName="triangle4" presStyleLbl="node1" presStyleIdx="3" presStyleCnt="4" custAng="0" custScaleX="121321" custLinFactNeighborX="8277" custLinFactNeighborY="-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AC4A4-4F03-41DC-B855-14C6EDCA1FCC}" srcId="{5D3D0D3C-1257-4015-B42B-43289FB434C1}" destId="{28E61B92-632D-4DE9-9627-77B96FD61015}" srcOrd="2" destOrd="0" parTransId="{8DDB0551-23CA-4C39-A5B6-31676473D715}" sibTransId="{90C67472-CB9F-40F9-9964-420BE5B0C21E}"/>
    <dgm:cxn modelId="{BA7CEECE-55E2-449F-A764-C8E7B1AD0F62}" type="presOf" srcId="{95C238F1-23A4-4AAB-8568-ED564A82B4F7}" destId="{AE7F652C-429A-435D-911D-262845B2B14C}" srcOrd="0" destOrd="0" presId="urn:microsoft.com/office/officeart/2005/8/layout/pyramid4"/>
    <dgm:cxn modelId="{F18B2F81-62CC-4233-A487-DEF1E5B18AA9}" srcId="{5D3D0D3C-1257-4015-B42B-43289FB434C1}" destId="{53098413-AFBA-4D80-BE1B-8C55FAD544A3}" srcOrd="0" destOrd="0" parTransId="{DCA39964-0D72-4161-89B5-35B1348AE685}" sibTransId="{B9E97B4D-73CB-4F0E-8AA7-1F2DEFDA873A}"/>
    <dgm:cxn modelId="{9D3FE3AD-1ACD-4F28-AC08-2F258D7EACB4}" srcId="{5D3D0D3C-1257-4015-B42B-43289FB434C1}" destId="{65B76EFA-3BB4-4416-9F6E-50886BFF9218}" srcOrd="3" destOrd="0" parTransId="{5410C179-28D4-4876-AB2D-1E557F820E00}" sibTransId="{437B5C61-67BD-4B75-9D56-C1E53190089F}"/>
    <dgm:cxn modelId="{126D69D3-5E60-48B2-ACDF-D1806E240B0B}" type="presOf" srcId="{53098413-AFBA-4D80-BE1B-8C55FAD544A3}" destId="{7CAD1E7C-7F5A-40B4-9554-517620C750FC}" srcOrd="0" destOrd="0" presId="urn:microsoft.com/office/officeart/2005/8/layout/pyramid4"/>
    <dgm:cxn modelId="{10F78AF4-4E3D-4F67-8F37-3A3859D9D1C7}" type="presOf" srcId="{5D3D0D3C-1257-4015-B42B-43289FB434C1}" destId="{A0D391A2-DE91-40A1-86D4-3AC1E2023E6E}" srcOrd="0" destOrd="0" presId="urn:microsoft.com/office/officeart/2005/8/layout/pyramid4"/>
    <dgm:cxn modelId="{79972D17-1068-4B85-B284-33A289ED64CE}" type="presOf" srcId="{28E61B92-632D-4DE9-9627-77B96FD61015}" destId="{A063298D-9195-4D35-9E3F-1BF4391F8127}" srcOrd="0" destOrd="0" presId="urn:microsoft.com/office/officeart/2005/8/layout/pyramid4"/>
    <dgm:cxn modelId="{1F01134F-1F2B-4AEF-85DE-26F4A0125774}" type="presOf" srcId="{65B76EFA-3BB4-4416-9F6E-50886BFF9218}" destId="{EA2C20DA-CE1A-4FCA-B773-3604C757DAC9}" srcOrd="0" destOrd="0" presId="urn:microsoft.com/office/officeart/2005/8/layout/pyramid4"/>
    <dgm:cxn modelId="{52B4801F-5CB9-4C4C-B4C8-FDF14C4C649E}" srcId="{5D3D0D3C-1257-4015-B42B-43289FB434C1}" destId="{95C238F1-23A4-4AAB-8568-ED564A82B4F7}" srcOrd="1" destOrd="0" parTransId="{8D2A1EB2-EA52-419B-8627-B357A50C5334}" sibTransId="{19993610-9B92-4493-A50F-795F1803CD9F}"/>
    <dgm:cxn modelId="{248ED52C-F1CC-45F8-99A8-0E3B2046FF00}" type="presParOf" srcId="{A0D391A2-DE91-40A1-86D4-3AC1E2023E6E}" destId="{7CAD1E7C-7F5A-40B4-9554-517620C750FC}" srcOrd="0" destOrd="0" presId="urn:microsoft.com/office/officeart/2005/8/layout/pyramid4"/>
    <dgm:cxn modelId="{03C0F0F0-7343-44F9-B955-620E9694BD6C}" type="presParOf" srcId="{A0D391A2-DE91-40A1-86D4-3AC1E2023E6E}" destId="{AE7F652C-429A-435D-911D-262845B2B14C}" srcOrd="1" destOrd="0" presId="urn:microsoft.com/office/officeart/2005/8/layout/pyramid4"/>
    <dgm:cxn modelId="{EA4ACA9A-9FDA-4707-B511-6F79D1C08458}" type="presParOf" srcId="{A0D391A2-DE91-40A1-86D4-3AC1E2023E6E}" destId="{A063298D-9195-4D35-9E3F-1BF4391F8127}" srcOrd="2" destOrd="0" presId="urn:microsoft.com/office/officeart/2005/8/layout/pyramid4"/>
    <dgm:cxn modelId="{78458148-4FA8-40FE-970A-449142747E36}" type="presParOf" srcId="{A0D391A2-DE91-40A1-86D4-3AC1E2023E6E}" destId="{EA2C20DA-CE1A-4FCA-B773-3604C757DAC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26BF5-26FC-4F79-AA89-9D322A6C5A1F}" type="doc">
      <dgm:prSet loTypeId="urn:microsoft.com/office/officeart/2005/8/layout/list1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4918BC16-0185-4D78-981E-A1AB37309AA3}">
      <dgm:prSet phldrT="[Text]" custT="1"/>
      <dgm:spPr/>
      <dgm:t>
        <a:bodyPr/>
        <a:lstStyle/>
        <a:p>
          <a:pPr algn="ctr"/>
          <a:r>
            <a:rPr lang="en-US" sz="2000" b="1" dirty="0" smtClean="0"/>
            <a:t>Greet</a:t>
          </a:r>
          <a:endParaRPr lang="en-US" sz="2000" dirty="0"/>
        </a:p>
      </dgm:t>
    </dgm:pt>
    <dgm:pt modelId="{EEE28C6B-EB30-46DE-A817-1D284E37E113}" type="parTrans" cxnId="{47BF10AC-5364-463B-A5CA-767FD33CCCA4}">
      <dgm:prSet/>
      <dgm:spPr/>
      <dgm:t>
        <a:bodyPr/>
        <a:lstStyle/>
        <a:p>
          <a:endParaRPr lang="en-US"/>
        </a:p>
      </dgm:t>
    </dgm:pt>
    <dgm:pt modelId="{D8789FD7-8D49-405E-95AE-976707A0877D}" type="sibTrans" cxnId="{47BF10AC-5364-463B-A5CA-767FD33CCCA4}">
      <dgm:prSet/>
      <dgm:spPr/>
      <dgm:t>
        <a:bodyPr/>
        <a:lstStyle/>
        <a:p>
          <a:endParaRPr lang="en-US"/>
        </a:p>
      </dgm:t>
    </dgm:pt>
    <dgm:pt modelId="{9DD39D23-E0F8-443E-88EA-83112784E159}">
      <dgm:prSet phldrT="[Text]" custT="1"/>
      <dgm:spPr/>
      <dgm:t>
        <a:bodyPr/>
        <a:lstStyle/>
        <a:p>
          <a:pPr algn="ctr"/>
          <a:r>
            <a:rPr lang="en-US" sz="2000" b="1" dirty="0" smtClean="0"/>
            <a:t>Relate</a:t>
          </a:r>
          <a:endParaRPr lang="en-US" sz="2000" dirty="0"/>
        </a:p>
      </dgm:t>
    </dgm:pt>
    <dgm:pt modelId="{177C8DC1-3538-4446-AA73-3A8D6768DA73}" type="parTrans" cxnId="{A0578D62-478F-420A-94E8-F04E64218ED7}">
      <dgm:prSet/>
      <dgm:spPr/>
      <dgm:t>
        <a:bodyPr/>
        <a:lstStyle/>
        <a:p>
          <a:endParaRPr lang="en-US"/>
        </a:p>
      </dgm:t>
    </dgm:pt>
    <dgm:pt modelId="{755FD308-C10A-418C-8F37-C97717E4A9BE}" type="sibTrans" cxnId="{A0578D62-478F-420A-94E8-F04E64218ED7}">
      <dgm:prSet/>
      <dgm:spPr/>
      <dgm:t>
        <a:bodyPr/>
        <a:lstStyle/>
        <a:p>
          <a:endParaRPr lang="en-US"/>
        </a:p>
      </dgm:t>
    </dgm:pt>
    <dgm:pt modelId="{544827F3-C0A8-47EE-9D9E-31A5ADA83D97}">
      <dgm:prSet phldrT="[Text]" custT="1"/>
      <dgm:spPr/>
      <dgm:t>
        <a:bodyPr/>
        <a:lstStyle/>
        <a:p>
          <a:pPr algn="ctr"/>
          <a:r>
            <a:rPr lang="en-US" sz="2000" b="1" dirty="0" smtClean="0"/>
            <a:t>Explain</a:t>
          </a:r>
          <a:endParaRPr lang="en-US" sz="2000" dirty="0"/>
        </a:p>
      </dgm:t>
    </dgm:pt>
    <dgm:pt modelId="{A1E7405B-E08B-42B1-AD63-E5D7875C988B}" type="parTrans" cxnId="{EF4CDF30-877E-47D9-A28C-608DFB0AF6A6}">
      <dgm:prSet/>
      <dgm:spPr/>
      <dgm:t>
        <a:bodyPr/>
        <a:lstStyle/>
        <a:p>
          <a:endParaRPr lang="en-US"/>
        </a:p>
      </dgm:t>
    </dgm:pt>
    <dgm:pt modelId="{AB72DF8A-8B52-4BD4-B237-56BCDE8E001C}" type="sibTrans" cxnId="{EF4CDF30-877E-47D9-A28C-608DFB0AF6A6}">
      <dgm:prSet/>
      <dgm:spPr/>
      <dgm:t>
        <a:bodyPr/>
        <a:lstStyle/>
        <a:p>
          <a:endParaRPr lang="en-US"/>
        </a:p>
      </dgm:t>
    </dgm:pt>
    <dgm:pt modelId="{C0818224-832F-435F-9FBA-8B0C459326E2}">
      <dgm:prSet custT="1"/>
      <dgm:spPr/>
      <dgm:t>
        <a:bodyPr/>
        <a:lstStyle/>
        <a:p>
          <a:pPr algn="l"/>
          <a:r>
            <a:rPr lang="en-US" sz="1400" dirty="0" smtClean="0">
              <a:solidFill>
                <a:schemeClr val="accent3"/>
              </a:solidFill>
            </a:rPr>
            <a:t>Introduce yourself in a welcoming, reassuring way</a:t>
          </a:r>
          <a:r>
            <a:rPr lang="en-US" sz="1400" dirty="0" smtClean="0"/>
            <a:t>.</a:t>
          </a:r>
          <a:endParaRPr lang="en-US" sz="1400" dirty="0"/>
        </a:p>
      </dgm:t>
    </dgm:pt>
    <dgm:pt modelId="{382B64B5-0E42-4A5F-B1A4-31F88EE61331}" type="parTrans" cxnId="{2B6CE635-3686-4D62-A967-2A9B0F6D9500}">
      <dgm:prSet/>
      <dgm:spPr/>
      <dgm:t>
        <a:bodyPr/>
        <a:lstStyle/>
        <a:p>
          <a:endParaRPr lang="en-US"/>
        </a:p>
      </dgm:t>
    </dgm:pt>
    <dgm:pt modelId="{2A52EDD7-021F-4C8D-BC03-CF9CF9AE9288}" type="sibTrans" cxnId="{2B6CE635-3686-4D62-A967-2A9B0F6D9500}">
      <dgm:prSet/>
      <dgm:spPr/>
      <dgm:t>
        <a:bodyPr/>
        <a:lstStyle/>
        <a:p>
          <a:endParaRPr lang="en-US"/>
        </a:p>
      </dgm:t>
    </dgm:pt>
    <dgm:pt modelId="{E10633B2-3447-45E4-8222-BCB4EFCA1C66}">
      <dgm:prSet custT="1"/>
      <dgm:spPr/>
      <dgm:t>
        <a:bodyPr/>
        <a:lstStyle/>
        <a:p>
          <a:pPr algn="l"/>
          <a:r>
            <a:rPr lang="en-US" sz="1400" dirty="0" smtClean="0">
              <a:solidFill>
                <a:schemeClr val="accent3"/>
              </a:solidFill>
            </a:rPr>
            <a:t>Actively listen for needs and respond in an authentic, empathetic manner.</a:t>
          </a:r>
          <a:endParaRPr lang="en-US" sz="1400" dirty="0">
            <a:solidFill>
              <a:schemeClr val="accent3"/>
            </a:solidFill>
          </a:endParaRPr>
        </a:p>
      </dgm:t>
    </dgm:pt>
    <dgm:pt modelId="{8020E1F2-CE02-44C5-B2C1-C3F684910E8C}" type="parTrans" cxnId="{758B3B3B-753A-4DD1-A1E9-7E1292D5ACCE}">
      <dgm:prSet/>
      <dgm:spPr/>
      <dgm:t>
        <a:bodyPr/>
        <a:lstStyle/>
        <a:p>
          <a:endParaRPr lang="en-US"/>
        </a:p>
      </dgm:t>
    </dgm:pt>
    <dgm:pt modelId="{BA2697D7-BFC8-4EA2-8B7B-3BA06B9E6E9A}" type="sibTrans" cxnId="{758B3B3B-753A-4DD1-A1E9-7E1292D5ACCE}">
      <dgm:prSet/>
      <dgm:spPr/>
      <dgm:t>
        <a:bodyPr/>
        <a:lstStyle/>
        <a:p>
          <a:endParaRPr lang="en-US"/>
        </a:p>
      </dgm:t>
    </dgm:pt>
    <dgm:pt modelId="{7BADA952-4347-4090-89B8-13EA0325085C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2000" b="1" dirty="0" smtClean="0"/>
            <a:t>Thank</a:t>
          </a:r>
          <a:endParaRPr lang="en-US" sz="2000" dirty="0"/>
        </a:p>
      </dgm:t>
    </dgm:pt>
    <dgm:pt modelId="{87815FCC-BAE7-416C-A073-797C7DE84CB2}" type="parTrans" cxnId="{4233C305-E3A8-4A90-93F4-BD86D7C81485}">
      <dgm:prSet/>
      <dgm:spPr/>
      <dgm:t>
        <a:bodyPr/>
        <a:lstStyle/>
        <a:p>
          <a:endParaRPr lang="en-US"/>
        </a:p>
      </dgm:t>
    </dgm:pt>
    <dgm:pt modelId="{AA7947B4-0A28-457D-BC1B-3568248938D3}" type="sibTrans" cxnId="{4233C305-E3A8-4A90-93F4-BD86D7C81485}">
      <dgm:prSet/>
      <dgm:spPr/>
      <dgm:t>
        <a:bodyPr/>
        <a:lstStyle/>
        <a:p>
          <a:endParaRPr lang="en-US"/>
        </a:p>
      </dgm:t>
    </dgm:pt>
    <dgm:pt modelId="{C3A5E7CA-ADE0-4BCE-B258-6BB9C9A153F6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000" b="1" dirty="0" smtClean="0"/>
            <a:t>Ask</a:t>
          </a:r>
          <a:endParaRPr lang="en-US" sz="2000" dirty="0"/>
        </a:p>
      </dgm:t>
    </dgm:pt>
    <dgm:pt modelId="{A6B2F4E5-7CE1-4A24-9568-14BC0B3992B4}" type="parTrans" cxnId="{A043AF38-8480-440D-BC37-76918CBB205E}">
      <dgm:prSet/>
      <dgm:spPr/>
      <dgm:t>
        <a:bodyPr/>
        <a:lstStyle/>
        <a:p>
          <a:endParaRPr lang="en-US"/>
        </a:p>
      </dgm:t>
    </dgm:pt>
    <dgm:pt modelId="{E8B5EC26-B2DA-4EA4-9501-ED1BFA545B17}" type="sibTrans" cxnId="{A043AF38-8480-440D-BC37-76918CBB205E}">
      <dgm:prSet/>
      <dgm:spPr/>
      <dgm:t>
        <a:bodyPr/>
        <a:lstStyle/>
        <a:p>
          <a:endParaRPr lang="en-US"/>
        </a:p>
      </dgm:t>
    </dgm:pt>
    <dgm:pt modelId="{B1B5E66B-7697-4A87-8C14-6F78C02A5544}">
      <dgm:prSet custT="1"/>
      <dgm:spPr/>
      <dgm:t>
        <a:bodyPr/>
        <a:lstStyle/>
        <a:p>
          <a:pPr algn="l"/>
          <a:r>
            <a:rPr lang="en-US" sz="1400" dirty="0" smtClean="0">
              <a:solidFill>
                <a:schemeClr val="accent3"/>
              </a:solidFill>
            </a:rPr>
            <a:t>Clarify your role and the situation/plans as clearly as possible.</a:t>
          </a:r>
          <a:endParaRPr lang="en-US" sz="1400" dirty="0">
            <a:solidFill>
              <a:schemeClr val="accent3"/>
            </a:solidFill>
          </a:endParaRPr>
        </a:p>
      </dgm:t>
    </dgm:pt>
    <dgm:pt modelId="{02B1FD10-1FCA-4E7C-95EA-79C55F32BD51}" type="parTrans" cxnId="{48032B82-5790-4D5D-A765-401619802654}">
      <dgm:prSet/>
      <dgm:spPr/>
      <dgm:t>
        <a:bodyPr/>
        <a:lstStyle/>
        <a:p>
          <a:endParaRPr lang="en-US"/>
        </a:p>
      </dgm:t>
    </dgm:pt>
    <dgm:pt modelId="{E38A7757-0347-4D68-AED8-33C7D0797AEE}" type="sibTrans" cxnId="{48032B82-5790-4D5D-A765-401619802654}">
      <dgm:prSet/>
      <dgm:spPr/>
      <dgm:t>
        <a:bodyPr/>
        <a:lstStyle/>
        <a:p>
          <a:endParaRPr lang="en-US"/>
        </a:p>
      </dgm:t>
    </dgm:pt>
    <dgm:pt modelId="{E0F6D40B-E866-4AD3-AE5F-FC9A6CF4A740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accent3"/>
              </a:solidFill>
            </a:rPr>
            <a:t>Inquire with open-ended questions to gauge understanding.</a:t>
          </a:r>
          <a:endParaRPr lang="en-US" sz="1400" dirty="0">
            <a:solidFill>
              <a:schemeClr val="accent3"/>
            </a:solidFill>
          </a:endParaRPr>
        </a:p>
      </dgm:t>
    </dgm:pt>
    <dgm:pt modelId="{9E4A20CE-4B94-4AED-A3FC-0979734D949C}" type="parTrans" cxnId="{3635C904-721C-4623-9B4D-891CA7551A85}">
      <dgm:prSet/>
      <dgm:spPr/>
      <dgm:t>
        <a:bodyPr/>
        <a:lstStyle/>
        <a:p>
          <a:endParaRPr lang="en-US"/>
        </a:p>
      </dgm:t>
    </dgm:pt>
    <dgm:pt modelId="{72BDC4FA-159B-472F-8883-0A72477D7529}" type="sibTrans" cxnId="{3635C904-721C-4623-9B4D-891CA7551A85}">
      <dgm:prSet/>
      <dgm:spPr/>
      <dgm:t>
        <a:bodyPr/>
        <a:lstStyle/>
        <a:p>
          <a:endParaRPr lang="en-US"/>
        </a:p>
      </dgm:t>
    </dgm:pt>
    <dgm:pt modelId="{6EC291FE-490E-4D15-A5D8-E408EFC05ED0}">
      <dgm:prSet custT="1"/>
      <dgm:spPr>
        <a:ln>
          <a:solidFill>
            <a:schemeClr val="accent4"/>
          </a:solidFill>
        </a:ln>
      </dgm:spPr>
      <dgm:t>
        <a:bodyPr/>
        <a:lstStyle/>
        <a:p>
          <a:pPr algn="l"/>
          <a:r>
            <a:rPr lang="en-US" sz="1400" b="0" dirty="0" smtClean="0">
              <a:solidFill>
                <a:schemeClr val="accent3"/>
              </a:solidFill>
            </a:rPr>
            <a:t>Show gratitude </a:t>
          </a:r>
          <a:r>
            <a:rPr lang="en-US" sz="1400" dirty="0" smtClean="0">
              <a:solidFill>
                <a:schemeClr val="accent3"/>
              </a:solidFill>
            </a:rPr>
            <a:t>for the interaction and wish them well.</a:t>
          </a:r>
          <a:endParaRPr lang="en-US" sz="1400" dirty="0">
            <a:solidFill>
              <a:schemeClr val="accent3"/>
            </a:solidFill>
          </a:endParaRPr>
        </a:p>
      </dgm:t>
    </dgm:pt>
    <dgm:pt modelId="{7D05F47A-492C-4FC6-AA54-1021B8D151FA}" type="parTrans" cxnId="{B1FBD5B3-67F9-445C-A325-3CA7F936324B}">
      <dgm:prSet/>
      <dgm:spPr/>
      <dgm:t>
        <a:bodyPr/>
        <a:lstStyle/>
        <a:p>
          <a:endParaRPr lang="en-US"/>
        </a:p>
      </dgm:t>
    </dgm:pt>
    <dgm:pt modelId="{015B6355-D7C7-4914-A187-4EC3B0663A18}" type="sibTrans" cxnId="{B1FBD5B3-67F9-445C-A325-3CA7F936324B}">
      <dgm:prSet/>
      <dgm:spPr/>
      <dgm:t>
        <a:bodyPr/>
        <a:lstStyle/>
        <a:p>
          <a:endParaRPr lang="en-US"/>
        </a:p>
      </dgm:t>
    </dgm:pt>
    <dgm:pt modelId="{59908799-8F21-402F-B3C1-85B0AE9D4A17}" type="pres">
      <dgm:prSet presAssocID="{29926BF5-26FC-4F79-AA89-9D322A6C5A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68CC1-ACF7-432D-889A-77951606013F}" type="pres">
      <dgm:prSet presAssocID="{4918BC16-0185-4D78-981E-A1AB37309AA3}" presName="parentLin" presStyleCnt="0"/>
      <dgm:spPr/>
    </dgm:pt>
    <dgm:pt modelId="{AB47032B-E508-4961-BA99-A8C3C885DEFB}" type="pres">
      <dgm:prSet presAssocID="{4918BC16-0185-4D78-981E-A1AB37309AA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D615BB-90A7-4178-B1EC-63EF4C390FA6}" type="pres">
      <dgm:prSet presAssocID="{4918BC16-0185-4D78-981E-A1AB37309AA3}" presName="parentText" presStyleLbl="node1" presStyleIdx="0" presStyleCnt="5" custScaleX="30904" custLinFactNeighborX="-23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E13B8-875B-4F0A-94C6-46C31F43D2F9}" type="pres">
      <dgm:prSet presAssocID="{4918BC16-0185-4D78-981E-A1AB37309AA3}" presName="negativeSpace" presStyleCnt="0"/>
      <dgm:spPr/>
    </dgm:pt>
    <dgm:pt modelId="{A0D4C2E2-3997-4C71-BAD0-C1B77EBB9DEA}" type="pres">
      <dgm:prSet presAssocID="{4918BC16-0185-4D78-981E-A1AB37309AA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2F2CF-2A25-4CE1-8F04-FFC1AA2709DA}" type="pres">
      <dgm:prSet presAssocID="{D8789FD7-8D49-405E-95AE-976707A0877D}" presName="spaceBetweenRectangles" presStyleCnt="0"/>
      <dgm:spPr/>
    </dgm:pt>
    <dgm:pt modelId="{42C93B7A-7F66-4DD5-A584-F15EEC9F1B9C}" type="pres">
      <dgm:prSet presAssocID="{9DD39D23-E0F8-443E-88EA-83112784E159}" presName="parentLin" presStyleCnt="0"/>
      <dgm:spPr/>
    </dgm:pt>
    <dgm:pt modelId="{55FF66D7-17B0-460E-ABFA-B803EB0923D6}" type="pres">
      <dgm:prSet presAssocID="{9DD39D23-E0F8-443E-88EA-83112784E15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CD133D3-CCA7-4E28-B3CF-A1AE6EC97CDA}" type="pres">
      <dgm:prSet presAssocID="{9DD39D23-E0F8-443E-88EA-83112784E159}" presName="parentText" presStyleLbl="node1" presStyleIdx="1" presStyleCnt="5" custScaleX="30904" custLinFactNeighborX="-23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5F511-2DFF-4AC1-AC45-BE6C7AB9F5F6}" type="pres">
      <dgm:prSet presAssocID="{9DD39D23-E0F8-443E-88EA-83112784E159}" presName="negativeSpace" presStyleCnt="0"/>
      <dgm:spPr/>
    </dgm:pt>
    <dgm:pt modelId="{8C700736-A204-4088-8362-B66DE587979D}" type="pres">
      <dgm:prSet presAssocID="{9DD39D23-E0F8-443E-88EA-83112784E15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FF541-AEFB-4A1B-8FEE-8C4D8800856F}" type="pres">
      <dgm:prSet presAssocID="{755FD308-C10A-418C-8F37-C97717E4A9BE}" presName="spaceBetweenRectangles" presStyleCnt="0"/>
      <dgm:spPr/>
    </dgm:pt>
    <dgm:pt modelId="{9AB9E365-0306-43D7-8A90-EF453BCCB5A5}" type="pres">
      <dgm:prSet presAssocID="{544827F3-C0A8-47EE-9D9E-31A5ADA83D97}" presName="parentLin" presStyleCnt="0"/>
      <dgm:spPr/>
    </dgm:pt>
    <dgm:pt modelId="{95D91D41-8771-4B62-9A2B-B4E9F7835D66}" type="pres">
      <dgm:prSet presAssocID="{544827F3-C0A8-47EE-9D9E-31A5ADA83D9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D5D83BB-727C-4159-B7F0-5EA4FDC1103F}" type="pres">
      <dgm:prSet presAssocID="{544827F3-C0A8-47EE-9D9E-31A5ADA83D97}" presName="parentText" presStyleLbl="node1" presStyleIdx="2" presStyleCnt="5" custScaleX="30904" custLinFactNeighborX="-23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CFF96-1CF8-452D-9194-CABA7ACB0F34}" type="pres">
      <dgm:prSet presAssocID="{544827F3-C0A8-47EE-9D9E-31A5ADA83D97}" presName="negativeSpace" presStyleCnt="0"/>
      <dgm:spPr/>
    </dgm:pt>
    <dgm:pt modelId="{F96C6AC2-232B-43C3-8539-C53119DE710A}" type="pres">
      <dgm:prSet presAssocID="{544827F3-C0A8-47EE-9D9E-31A5ADA83D9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BD8C7-4D8D-4171-B8D0-D6E29BA554D7}" type="pres">
      <dgm:prSet presAssocID="{AB72DF8A-8B52-4BD4-B237-56BCDE8E001C}" presName="spaceBetweenRectangles" presStyleCnt="0"/>
      <dgm:spPr/>
    </dgm:pt>
    <dgm:pt modelId="{6914E1A7-B3DA-4126-84EF-033E59C8D8BE}" type="pres">
      <dgm:prSet presAssocID="{C3A5E7CA-ADE0-4BCE-B258-6BB9C9A153F6}" presName="parentLin" presStyleCnt="0"/>
      <dgm:spPr/>
    </dgm:pt>
    <dgm:pt modelId="{F6939F23-6664-4658-A998-23A7735D50E3}" type="pres">
      <dgm:prSet presAssocID="{C3A5E7CA-ADE0-4BCE-B258-6BB9C9A153F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7F1B3D2-3F3C-411D-99AA-34524441BBA3}" type="pres">
      <dgm:prSet presAssocID="{C3A5E7CA-ADE0-4BCE-B258-6BB9C9A153F6}" presName="parentText" presStyleLbl="node1" presStyleIdx="3" presStyleCnt="5" custScaleX="30904" custLinFactNeighborX="-23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EFBFE-4C6A-4E94-A016-DCD51320BA41}" type="pres">
      <dgm:prSet presAssocID="{C3A5E7CA-ADE0-4BCE-B258-6BB9C9A153F6}" presName="negativeSpace" presStyleCnt="0"/>
      <dgm:spPr/>
    </dgm:pt>
    <dgm:pt modelId="{F26B4056-DE31-46D1-A3C5-DF81205509C8}" type="pres">
      <dgm:prSet presAssocID="{C3A5E7CA-ADE0-4BCE-B258-6BB9C9A153F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63EAA-28F1-4CA9-843C-DD728CF2E589}" type="pres">
      <dgm:prSet presAssocID="{E8B5EC26-B2DA-4EA4-9501-ED1BFA545B17}" presName="spaceBetweenRectangles" presStyleCnt="0"/>
      <dgm:spPr/>
    </dgm:pt>
    <dgm:pt modelId="{444C18BF-30C8-48A3-AB4B-749FBFFF3C02}" type="pres">
      <dgm:prSet presAssocID="{7BADA952-4347-4090-89B8-13EA0325085C}" presName="parentLin" presStyleCnt="0"/>
      <dgm:spPr/>
    </dgm:pt>
    <dgm:pt modelId="{E152C1FB-3462-40B0-A96F-702431DB71E7}" type="pres">
      <dgm:prSet presAssocID="{7BADA952-4347-4090-89B8-13EA0325085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378B57C-04A4-42A2-8BAE-7B32DF579CD3}" type="pres">
      <dgm:prSet presAssocID="{7BADA952-4347-4090-89B8-13EA0325085C}" presName="parentText" presStyleLbl="node1" presStyleIdx="4" presStyleCnt="5" custScaleX="30904" custLinFactNeighborX="-23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26001-0A15-4E89-B9D9-2DFADAE97755}" type="pres">
      <dgm:prSet presAssocID="{7BADA952-4347-4090-89B8-13EA0325085C}" presName="negativeSpace" presStyleCnt="0"/>
      <dgm:spPr/>
    </dgm:pt>
    <dgm:pt modelId="{5B51C5DF-FB83-479F-B871-AE50A3391317}" type="pres">
      <dgm:prSet presAssocID="{7BADA952-4347-4090-89B8-13EA0325085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B3B3B-753A-4DD1-A1E9-7E1292D5ACCE}" srcId="{9DD39D23-E0F8-443E-88EA-83112784E159}" destId="{E10633B2-3447-45E4-8222-BCB4EFCA1C66}" srcOrd="0" destOrd="0" parTransId="{8020E1F2-CE02-44C5-B2C1-C3F684910E8C}" sibTransId="{BA2697D7-BFC8-4EA2-8B7B-3BA06B9E6E9A}"/>
    <dgm:cxn modelId="{3635C904-721C-4623-9B4D-891CA7551A85}" srcId="{C3A5E7CA-ADE0-4BCE-B258-6BB9C9A153F6}" destId="{E0F6D40B-E866-4AD3-AE5F-FC9A6CF4A740}" srcOrd="0" destOrd="0" parTransId="{9E4A20CE-4B94-4AED-A3FC-0979734D949C}" sibTransId="{72BDC4FA-159B-472F-8883-0A72477D7529}"/>
    <dgm:cxn modelId="{A0578D62-478F-420A-94E8-F04E64218ED7}" srcId="{29926BF5-26FC-4F79-AA89-9D322A6C5A1F}" destId="{9DD39D23-E0F8-443E-88EA-83112784E159}" srcOrd="1" destOrd="0" parTransId="{177C8DC1-3538-4446-AA73-3A8D6768DA73}" sibTransId="{755FD308-C10A-418C-8F37-C97717E4A9BE}"/>
    <dgm:cxn modelId="{580B89C9-63B0-46B1-9C62-1353EDFBCBC3}" type="presOf" srcId="{4918BC16-0185-4D78-981E-A1AB37309AA3}" destId="{1CD615BB-90A7-4178-B1EC-63EF4C390FA6}" srcOrd="1" destOrd="0" presId="urn:microsoft.com/office/officeart/2005/8/layout/list1"/>
    <dgm:cxn modelId="{5EA0B61B-124F-4F34-BAD4-1DEFB7F49B96}" type="presOf" srcId="{9DD39D23-E0F8-443E-88EA-83112784E159}" destId="{0CD133D3-CCA7-4E28-B3CF-A1AE6EC97CDA}" srcOrd="1" destOrd="0" presId="urn:microsoft.com/office/officeart/2005/8/layout/list1"/>
    <dgm:cxn modelId="{21EE6546-DD99-4D85-8B1C-86B029409D83}" type="presOf" srcId="{C3A5E7CA-ADE0-4BCE-B258-6BB9C9A153F6}" destId="{57F1B3D2-3F3C-411D-99AA-34524441BBA3}" srcOrd="1" destOrd="0" presId="urn:microsoft.com/office/officeart/2005/8/layout/list1"/>
    <dgm:cxn modelId="{EF4CDF30-877E-47D9-A28C-608DFB0AF6A6}" srcId="{29926BF5-26FC-4F79-AA89-9D322A6C5A1F}" destId="{544827F3-C0A8-47EE-9D9E-31A5ADA83D97}" srcOrd="2" destOrd="0" parTransId="{A1E7405B-E08B-42B1-AD63-E5D7875C988B}" sibTransId="{AB72DF8A-8B52-4BD4-B237-56BCDE8E001C}"/>
    <dgm:cxn modelId="{47BF10AC-5364-463B-A5CA-767FD33CCCA4}" srcId="{29926BF5-26FC-4F79-AA89-9D322A6C5A1F}" destId="{4918BC16-0185-4D78-981E-A1AB37309AA3}" srcOrd="0" destOrd="0" parTransId="{EEE28C6B-EB30-46DE-A817-1D284E37E113}" sibTransId="{D8789FD7-8D49-405E-95AE-976707A0877D}"/>
    <dgm:cxn modelId="{4233C305-E3A8-4A90-93F4-BD86D7C81485}" srcId="{29926BF5-26FC-4F79-AA89-9D322A6C5A1F}" destId="{7BADA952-4347-4090-89B8-13EA0325085C}" srcOrd="4" destOrd="0" parTransId="{87815FCC-BAE7-416C-A073-797C7DE84CB2}" sibTransId="{AA7947B4-0A28-457D-BC1B-3568248938D3}"/>
    <dgm:cxn modelId="{A043AF38-8480-440D-BC37-76918CBB205E}" srcId="{29926BF5-26FC-4F79-AA89-9D322A6C5A1F}" destId="{C3A5E7CA-ADE0-4BCE-B258-6BB9C9A153F6}" srcOrd="3" destOrd="0" parTransId="{A6B2F4E5-7CE1-4A24-9568-14BC0B3992B4}" sibTransId="{E8B5EC26-B2DA-4EA4-9501-ED1BFA545B17}"/>
    <dgm:cxn modelId="{E7E37CD6-8299-49F8-83E5-847A5AFCBA96}" type="presOf" srcId="{C0818224-832F-435F-9FBA-8B0C459326E2}" destId="{A0D4C2E2-3997-4C71-BAD0-C1B77EBB9DEA}" srcOrd="0" destOrd="0" presId="urn:microsoft.com/office/officeart/2005/8/layout/list1"/>
    <dgm:cxn modelId="{033D320C-2ABC-49AB-BB0B-365C4036F75A}" type="presOf" srcId="{9DD39D23-E0F8-443E-88EA-83112784E159}" destId="{55FF66D7-17B0-460E-ABFA-B803EB0923D6}" srcOrd="0" destOrd="0" presId="urn:microsoft.com/office/officeart/2005/8/layout/list1"/>
    <dgm:cxn modelId="{31AE86D1-26A3-4A08-AB34-09B7E2E50B19}" type="presOf" srcId="{7BADA952-4347-4090-89B8-13EA0325085C}" destId="{E152C1FB-3462-40B0-A96F-702431DB71E7}" srcOrd="0" destOrd="0" presId="urn:microsoft.com/office/officeart/2005/8/layout/list1"/>
    <dgm:cxn modelId="{63885447-A44F-4A3E-80C4-6CB6D58D9298}" type="presOf" srcId="{6EC291FE-490E-4D15-A5D8-E408EFC05ED0}" destId="{5B51C5DF-FB83-479F-B871-AE50A3391317}" srcOrd="0" destOrd="0" presId="urn:microsoft.com/office/officeart/2005/8/layout/list1"/>
    <dgm:cxn modelId="{ED3DB07C-65D1-4246-BD26-119F3DD0FBBC}" type="presOf" srcId="{B1B5E66B-7697-4A87-8C14-6F78C02A5544}" destId="{F96C6AC2-232B-43C3-8539-C53119DE710A}" srcOrd="0" destOrd="0" presId="urn:microsoft.com/office/officeart/2005/8/layout/list1"/>
    <dgm:cxn modelId="{8438487B-36A2-415A-95BC-3B4AC40F9880}" type="presOf" srcId="{29926BF5-26FC-4F79-AA89-9D322A6C5A1F}" destId="{59908799-8F21-402F-B3C1-85B0AE9D4A17}" srcOrd="0" destOrd="0" presId="urn:microsoft.com/office/officeart/2005/8/layout/list1"/>
    <dgm:cxn modelId="{7A79B97B-A7AB-45B5-91A1-BE3003AA6292}" type="presOf" srcId="{E10633B2-3447-45E4-8222-BCB4EFCA1C66}" destId="{8C700736-A204-4088-8362-B66DE587979D}" srcOrd="0" destOrd="0" presId="urn:microsoft.com/office/officeart/2005/8/layout/list1"/>
    <dgm:cxn modelId="{218827A1-6D76-4932-9BB5-BB3A3308B7C4}" type="presOf" srcId="{4918BC16-0185-4D78-981E-A1AB37309AA3}" destId="{AB47032B-E508-4961-BA99-A8C3C885DEFB}" srcOrd="0" destOrd="0" presId="urn:microsoft.com/office/officeart/2005/8/layout/list1"/>
    <dgm:cxn modelId="{B1FBD5B3-67F9-445C-A325-3CA7F936324B}" srcId="{7BADA952-4347-4090-89B8-13EA0325085C}" destId="{6EC291FE-490E-4D15-A5D8-E408EFC05ED0}" srcOrd="0" destOrd="0" parTransId="{7D05F47A-492C-4FC6-AA54-1021B8D151FA}" sibTransId="{015B6355-D7C7-4914-A187-4EC3B0663A18}"/>
    <dgm:cxn modelId="{2B6CE635-3686-4D62-A967-2A9B0F6D9500}" srcId="{4918BC16-0185-4D78-981E-A1AB37309AA3}" destId="{C0818224-832F-435F-9FBA-8B0C459326E2}" srcOrd="0" destOrd="0" parTransId="{382B64B5-0E42-4A5F-B1A4-31F88EE61331}" sibTransId="{2A52EDD7-021F-4C8D-BC03-CF9CF9AE9288}"/>
    <dgm:cxn modelId="{91706B36-CE84-4982-A8C0-ECBFF2B71614}" type="presOf" srcId="{7BADA952-4347-4090-89B8-13EA0325085C}" destId="{5378B57C-04A4-42A2-8BAE-7B32DF579CD3}" srcOrd="1" destOrd="0" presId="urn:microsoft.com/office/officeart/2005/8/layout/list1"/>
    <dgm:cxn modelId="{48032B82-5790-4D5D-A765-401619802654}" srcId="{544827F3-C0A8-47EE-9D9E-31A5ADA83D97}" destId="{B1B5E66B-7697-4A87-8C14-6F78C02A5544}" srcOrd="0" destOrd="0" parTransId="{02B1FD10-1FCA-4E7C-95EA-79C55F32BD51}" sibTransId="{E38A7757-0347-4D68-AED8-33C7D0797AEE}"/>
    <dgm:cxn modelId="{3CE27DFF-37F4-4271-9BA0-55794B51345A}" type="presOf" srcId="{C3A5E7CA-ADE0-4BCE-B258-6BB9C9A153F6}" destId="{F6939F23-6664-4658-A998-23A7735D50E3}" srcOrd="0" destOrd="0" presId="urn:microsoft.com/office/officeart/2005/8/layout/list1"/>
    <dgm:cxn modelId="{C5C910CA-83AB-47F8-B547-DB3B837A143B}" type="presOf" srcId="{544827F3-C0A8-47EE-9D9E-31A5ADA83D97}" destId="{95D91D41-8771-4B62-9A2B-B4E9F7835D66}" srcOrd="0" destOrd="0" presId="urn:microsoft.com/office/officeart/2005/8/layout/list1"/>
    <dgm:cxn modelId="{8D732C5A-3F02-418C-91EB-D7B74FCB63F9}" type="presOf" srcId="{544827F3-C0A8-47EE-9D9E-31A5ADA83D97}" destId="{0D5D83BB-727C-4159-B7F0-5EA4FDC1103F}" srcOrd="1" destOrd="0" presId="urn:microsoft.com/office/officeart/2005/8/layout/list1"/>
    <dgm:cxn modelId="{8B5DE110-70C1-41E1-A35A-145DA8CFD844}" type="presOf" srcId="{E0F6D40B-E866-4AD3-AE5F-FC9A6CF4A740}" destId="{F26B4056-DE31-46D1-A3C5-DF81205509C8}" srcOrd="0" destOrd="0" presId="urn:microsoft.com/office/officeart/2005/8/layout/list1"/>
    <dgm:cxn modelId="{44F14433-7A1B-4EBB-B525-0C843D3182C9}" type="presParOf" srcId="{59908799-8F21-402F-B3C1-85B0AE9D4A17}" destId="{BF268CC1-ACF7-432D-889A-77951606013F}" srcOrd="0" destOrd="0" presId="urn:microsoft.com/office/officeart/2005/8/layout/list1"/>
    <dgm:cxn modelId="{DCD3444C-E5F8-4BC9-AEEA-B7328E0D82C5}" type="presParOf" srcId="{BF268CC1-ACF7-432D-889A-77951606013F}" destId="{AB47032B-E508-4961-BA99-A8C3C885DEFB}" srcOrd="0" destOrd="0" presId="urn:microsoft.com/office/officeart/2005/8/layout/list1"/>
    <dgm:cxn modelId="{AE0C952B-9DFE-4B00-AA41-6C9FC30E6204}" type="presParOf" srcId="{BF268CC1-ACF7-432D-889A-77951606013F}" destId="{1CD615BB-90A7-4178-B1EC-63EF4C390FA6}" srcOrd="1" destOrd="0" presId="urn:microsoft.com/office/officeart/2005/8/layout/list1"/>
    <dgm:cxn modelId="{8399A6D2-A3E3-457A-979E-5747D4352B36}" type="presParOf" srcId="{59908799-8F21-402F-B3C1-85B0AE9D4A17}" destId="{D22E13B8-875B-4F0A-94C6-46C31F43D2F9}" srcOrd="1" destOrd="0" presId="urn:microsoft.com/office/officeart/2005/8/layout/list1"/>
    <dgm:cxn modelId="{67820AAD-8544-4254-B660-3EBB382B4A16}" type="presParOf" srcId="{59908799-8F21-402F-B3C1-85B0AE9D4A17}" destId="{A0D4C2E2-3997-4C71-BAD0-C1B77EBB9DEA}" srcOrd="2" destOrd="0" presId="urn:microsoft.com/office/officeart/2005/8/layout/list1"/>
    <dgm:cxn modelId="{A45EDDF7-CEFC-4C4D-A658-0D290713B733}" type="presParOf" srcId="{59908799-8F21-402F-B3C1-85B0AE9D4A17}" destId="{7942F2CF-2A25-4CE1-8F04-FFC1AA2709DA}" srcOrd="3" destOrd="0" presId="urn:microsoft.com/office/officeart/2005/8/layout/list1"/>
    <dgm:cxn modelId="{31620C23-A66F-4A3F-A6AE-877F9DA01CE2}" type="presParOf" srcId="{59908799-8F21-402F-B3C1-85B0AE9D4A17}" destId="{42C93B7A-7F66-4DD5-A584-F15EEC9F1B9C}" srcOrd="4" destOrd="0" presId="urn:microsoft.com/office/officeart/2005/8/layout/list1"/>
    <dgm:cxn modelId="{7D869303-158A-4BD0-8A16-1B937DA62C56}" type="presParOf" srcId="{42C93B7A-7F66-4DD5-A584-F15EEC9F1B9C}" destId="{55FF66D7-17B0-460E-ABFA-B803EB0923D6}" srcOrd="0" destOrd="0" presId="urn:microsoft.com/office/officeart/2005/8/layout/list1"/>
    <dgm:cxn modelId="{678F45E9-D244-4864-BC9D-A13518CAE242}" type="presParOf" srcId="{42C93B7A-7F66-4DD5-A584-F15EEC9F1B9C}" destId="{0CD133D3-CCA7-4E28-B3CF-A1AE6EC97CDA}" srcOrd="1" destOrd="0" presId="urn:microsoft.com/office/officeart/2005/8/layout/list1"/>
    <dgm:cxn modelId="{9AF7E39D-448D-4A96-8610-F90CD1641961}" type="presParOf" srcId="{59908799-8F21-402F-B3C1-85B0AE9D4A17}" destId="{0B25F511-2DFF-4AC1-AC45-BE6C7AB9F5F6}" srcOrd="5" destOrd="0" presId="urn:microsoft.com/office/officeart/2005/8/layout/list1"/>
    <dgm:cxn modelId="{C1D5D185-FCC6-40D1-81D9-984C5B15927B}" type="presParOf" srcId="{59908799-8F21-402F-B3C1-85B0AE9D4A17}" destId="{8C700736-A204-4088-8362-B66DE587979D}" srcOrd="6" destOrd="0" presId="urn:microsoft.com/office/officeart/2005/8/layout/list1"/>
    <dgm:cxn modelId="{3F3F3298-9DAD-411B-9DA8-24457F1E34DC}" type="presParOf" srcId="{59908799-8F21-402F-B3C1-85B0AE9D4A17}" destId="{C73FF541-AEFB-4A1B-8FEE-8C4D8800856F}" srcOrd="7" destOrd="0" presId="urn:microsoft.com/office/officeart/2005/8/layout/list1"/>
    <dgm:cxn modelId="{54C76E0D-6DFC-4625-8696-2C0B5FCFE737}" type="presParOf" srcId="{59908799-8F21-402F-B3C1-85B0AE9D4A17}" destId="{9AB9E365-0306-43D7-8A90-EF453BCCB5A5}" srcOrd="8" destOrd="0" presId="urn:microsoft.com/office/officeart/2005/8/layout/list1"/>
    <dgm:cxn modelId="{7DFAFA5B-D95A-41EF-8725-5E241ACDE24D}" type="presParOf" srcId="{9AB9E365-0306-43D7-8A90-EF453BCCB5A5}" destId="{95D91D41-8771-4B62-9A2B-B4E9F7835D66}" srcOrd="0" destOrd="0" presId="urn:microsoft.com/office/officeart/2005/8/layout/list1"/>
    <dgm:cxn modelId="{D56989F5-A0DE-4D45-8A39-D6E7DF977A91}" type="presParOf" srcId="{9AB9E365-0306-43D7-8A90-EF453BCCB5A5}" destId="{0D5D83BB-727C-4159-B7F0-5EA4FDC1103F}" srcOrd="1" destOrd="0" presId="urn:microsoft.com/office/officeart/2005/8/layout/list1"/>
    <dgm:cxn modelId="{3C2C65EF-C4F3-48A4-A04C-9311F37AFC44}" type="presParOf" srcId="{59908799-8F21-402F-B3C1-85B0AE9D4A17}" destId="{36BCFF96-1CF8-452D-9194-CABA7ACB0F34}" srcOrd="9" destOrd="0" presId="urn:microsoft.com/office/officeart/2005/8/layout/list1"/>
    <dgm:cxn modelId="{5CC86B2D-AA10-4FA4-BF5B-803B29643D84}" type="presParOf" srcId="{59908799-8F21-402F-B3C1-85B0AE9D4A17}" destId="{F96C6AC2-232B-43C3-8539-C53119DE710A}" srcOrd="10" destOrd="0" presId="urn:microsoft.com/office/officeart/2005/8/layout/list1"/>
    <dgm:cxn modelId="{B909F4C4-ABB7-44D6-8655-93BCE0510E9F}" type="presParOf" srcId="{59908799-8F21-402F-B3C1-85B0AE9D4A17}" destId="{6ACBD8C7-4D8D-4171-B8D0-D6E29BA554D7}" srcOrd="11" destOrd="0" presId="urn:microsoft.com/office/officeart/2005/8/layout/list1"/>
    <dgm:cxn modelId="{5F7EF5E0-4226-43A1-B2E1-B7FA8E49BDE8}" type="presParOf" srcId="{59908799-8F21-402F-B3C1-85B0AE9D4A17}" destId="{6914E1A7-B3DA-4126-84EF-033E59C8D8BE}" srcOrd="12" destOrd="0" presId="urn:microsoft.com/office/officeart/2005/8/layout/list1"/>
    <dgm:cxn modelId="{C1CF45CC-34B2-43D7-B9C3-DE7F5451A375}" type="presParOf" srcId="{6914E1A7-B3DA-4126-84EF-033E59C8D8BE}" destId="{F6939F23-6664-4658-A998-23A7735D50E3}" srcOrd="0" destOrd="0" presId="urn:microsoft.com/office/officeart/2005/8/layout/list1"/>
    <dgm:cxn modelId="{9F1BCEF5-8356-4AFF-A2A9-033738CC59C7}" type="presParOf" srcId="{6914E1A7-B3DA-4126-84EF-033E59C8D8BE}" destId="{57F1B3D2-3F3C-411D-99AA-34524441BBA3}" srcOrd="1" destOrd="0" presId="urn:microsoft.com/office/officeart/2005/8/layout/list1"/>
    <dgm:cxn modelId="{811432BC-F14F-4029-A425-1597E73B45CF}" type="presParOf" srcId="{59908799-8F21-402F-B3C1-85B0AE9D4A17}" destId="{A53EFBFE-4C6A-4E94-A016-DCD51320BA41}" srcOrd="13" destOrd="0" presId="urn:microsoft.com/office/officeart/2005/8/layout/list1"/>
    <dgm:cxn modelId="{0E5FAC81-A49E-4063-BA6E-8C693BC4D166}" type="presParOf" srcId="{59908799-8F21-402F-B3C1-85B0AE9D4A17}" destId="{F26B4056-DE31-46D1-A3C5-DF81205509C8}" srcOrd="14" destOrd="0" presId="urn:microsoft.com/office/officeart/2005/8/layout/list1"/>
    <dgm:cxn modelId="{23EB81CD-7EEF-4AE8-9B9B-20A77D59113B}" type="presParOf" srcId="{59908799-8F21-402F-B3C1-85B0AE9D4A17}" destId="{64D63EAA-28F1-4CA9-843C-DD728CF2E589}" srcOrd="15" destOrd="0" presId="urn:microsoft.com/office/officeart/2005/8/layout/list1"/>
    <dgm:cxn modelId="{BE1AFB63-6EA7-447E-B3E2-F5B9B06D442D}" type="presParOf" srcId="{59908799-8F21-402F-B3C1-85B0AE9D4A17}" destId="{444C18BF-30C8-48A3-AB4B-749FBFFF3C02}" srcOrd="16" destOrd="0" presId="urn:microsoft.com/office/officeart/2005/8/layout/list1"/>
    <dgm:cxn modelId="{9EDAAF93-5428-4835-A6C4-B491FC5FECA1}" type="presParOf" srcId="{444C18BF-30C8-48A3-AB4B-749FBFFF3C02}" destId="{E152C1FB-3462-40B0-A96F-702431DB71E7}" srcOrd="0" destOrd="0" presId="urn:microsoft.com/office/officeart/2005/8/layout/list1"/>
    <dgm:cxn modelId="{62C6C035-1706-482B-835F-2AC14BCEDB81}" type="presParOf" srcId="{444C18BF-30C8-48A3-AB4B-749FBFFF3C02}" destId="{5378B57C-04A4-42A2-8BAE-7B32DF579CD3}" srcOrd="1" destOrd="0" presId="urn:microsoft.com/office/officeart/2005/8/layout/list1"/>
    <dgm:cxn modelId="{04D83E54-3EED-4D7D-97D7-79E19A2877E7}" type="presParOf" srcId="{59908799-8F21-402F-B3C1-85B0AE9D4A17}" destId="{D6E26001-0A15-4E89-B9D9-2DFADAE97755}" srcOrd="17" destOrd="0" presId="urn:microsoft.com/office/officeart/2005/8/layout/list1"/>
    <dgm:cxn modelId="{90999D69-6CE9-4C95-8E3D-7CB8F85D4E1A}" type="presParOf" srcId="{59908799-8F21-402F-B3C1-85B0AE9D4A17}" destId="{5B51C5DF-FB83-479F-B871-AE50A33913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D1E7C-7F5A-40B4-9554-517620C750FC}">
      <dsp:nvSpPr>
        <dsp:cNvPr id="0" name=""/>
        <dsp:cNvSpPr/>
      </dsp:nvSpPr>
      <dsp:spPr>
        <a:xfrm>
          <a:off x="2773212" y="0"/>
          <a:ext cx="2872002" cy="225952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Mission</a:t>
          </a: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we do.</a:t>
          </a:r>
          <a:endParaRPr lang="en-US" sz="1700" kern="1200" dirty="0"/>
        </a:p>
      </dsp:txBody>
      <dsp:txXfrm>
        <a:off x="3491213" y="1129762"/>
        <a:ext cx="1436001" cy="1129761"/>
      </dsp:txXfrm>
    </dsp:sp>
    <dsp:sp modelId="{AE7F652C-429A-435D-911D-262845B2B14C}">
      <dsp:nvSpPr>
        <dsp:cNvPr id="0" name=""/>
        <dsp:cNvSpPr/>
      </dsp:nvSpPr>
      <dsp:spPr>
        <a:xfrm>
          <a:off x="1244880" y="2211028"/>
          <a:ext cx="3142241" cy="23010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Vision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Where we go.</a:t>
          </a:r>
          <a:endParaRPr lang="en-US" sz="1600" kern="1200" dirty="0"/>
        </a:p>
      </dsp:txBody>
      <dsp:txXfrm>
        <a:off x="2030440" y="3361569"/>
        <a:ext cx="1571121" cy="1150540"/>
      </dsp:txXfrm>
    </dsp:sp>
    <dsp:sp modelId="{A063298D-9195-4D35-9E3F-1BF4391F8127}">
      <dsp:nvSpPr>
        <dsp:cNvPr id="0" name=""/>
        <dsp:cNvSpPr/>
      </dsp:nvSpPr>
      <dsp:spPr>
        <a:xfrm rot="10800000">
          <a:off x="2859629" y="2225629"/>
          <a:ext cx="2736722" cy="2295443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Culture</a:t>
          </a:r>
        </a:p>
      </dsp:txBody>
      <dsp:txXfrm rot="10800000">
        <a:off x="3543809" y="2225629"/>
        <a:ext cx="1368361" cy="1147721"/>
      </dsp:txXfrm>
    </dsp:sp>
    <dsp:sp modelId="{EA2C20DA-CE1A-4FCA-B773-3604C757DAC9}">
      <dsp:nvSpPr>
        <dsp:cNvPr id="0" name=""/>
        <dsp:cNvSpPr/>
      </dsp:nvSpPr>
      <dsp:spPr>
        <a:xfrm>
          <a:off x="4219027" y="2211028"/>
          <a:ext cx="2791695" cy="23010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Values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Who we are.</a:t>
          </a:r>
          <a:endParaRPr lang="en-US" sz="1600" kern="1200" dirty="0"/>
        </a:p>
      </dsp:txBody>
      <dsp:txXfrm>
        <a:off x="4916951" y="3361569"/>
        <a:ext cx="1395847" cy="115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4C2E2-3997-4C71-BAD0-C1B77EBB9DEA}">
      <dsp:nvSpPr>
        <dsp:cNvPr id="0" name=""/>
        <dsp:cNvSpPr/>
      </dsp:nvSpPr>
      <dsp:spPr>
        <a:xfrm>
          <a:off x="0" y="283363"/>
          <a:ext cx="7457364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774" tIns="354076" rIns="5787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accent3"/>
              </a:solidFill>
            </a:rPr>
            <a:t>Introduce yourself in a welcoming, reassuring way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0" y="283363"/>
        <a:ext cx="7457364" cy="642600"/>
      </dsp:txXfrm>
    </dsp:sp>
    <dsp:sp modelId="{1CD615BB-90A7-4178-B1EC-63EF4C390FA6}">
      <dsp:nvSpPr>
        <dsp:cNvPr id="0" name=""/>
        <dsp:cNvSpPr/>
      </dsp:nvSpPr>
      <dsp:spPr>
        <a:xfrm>
          <a:off x="285091" y="32443"/>
          <a:ext cx="1613236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09" tIns="0" rIns="19730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Greet</a:t>
          </a:r>
          <a:endParaRPr lang="en-US" sz="2000" kern="1200" dirty="0"/>
        </a:p>
      </dsp:txBody>
      <dsp:txXfrm>
        <a:off x="309589" y="56941"/>
        <a:ext cx="1564240" cy="452844"/>
      </dsp:txXfrm>
    </dsp:sp>
    <dsp:sp modelId="{8C700736-A204-4088-8362-B66DE587979D}">
      <dsp:nvSpPr>
        <dsp:cNvPr id="0" name=""/>
        <dsp:cNvSpPr/>
      </dsp:nvSpPr>
      <dsp:spPr>
        <a:xfrm>
          <a:off x="0" y="1268684"/>
          <a:ext cx="7457364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774" tIns="354076" rIns="5787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accent3"/>
              </a:solidFill>
            </a:rPr>
            <a:t>Actively listen for needs and respond in an authentic, empathetic manner.</a:t>
          </a:r>
          <a:endParaRPr lang="en-US" sz="1400" kern="1200" dirty="0">
            <a:solidFill>
              <a:schemeClr val="accent3"/>
            </a:solidFill>
          </a:endParaRPr>
        </a:p>
      </dsp:txBody>
      <dsp:txXfrm>
        <a:off x="0" y="1268684"/>
        <a:ext cx="7457364" cy="642600"/>
      </dsp:txXfrm>
    </dsp:sp>
    <dsp:sp modelId="{0CD133D3-CCA7-4E28-B3CF-A1AE6EC97CDA}">
      <dsp:nvSpPr>
        <dsp:cNvPr id="0" name=""/>
        <dsp:cNvSpPr/>
      </dsp:nvSpPr>
      <dsp:spPr>
        <a:xfrm>
          <a:off x="285091" y="1017764"/>
          <a:ext cx="1613236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09" tIns="0" rIns="19730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Relate</a:t>
          </a:r>
          <a:endParaRPr lang="en-US" sz="2000" kern="1200" dirty="0"/>
        </a:p>
      </dsp:txBody>
      <dsp:txXfrm>
        <a:off x="309589" y="1042262"/>
        <a:ext cx="1564240" cy="452844"/>
      </dsp:txXfrm>
    </dsp:sp>
    <dsp:sp modelId="{F96C6AC2-232B-43C3-8539-C53119DE710A}">
      <dsp:nvSpPr>
        <dsp:cNvPr id="0" name=""/>
        <dsp:cNvSpPr/>
      </dsp:nvSpPr>
      <dsp:spPr>
        <a:xfrm>
          <a:off x="0" y="2254004"/>
          <a:ext cx="7457364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774" tIns="354076" rIns="5787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accent3"/>
              </a:solidFill>
            </a:rPr>
            <a:t>Clarify your role and the situation/plans as clearly as possible.</a:t>
          </a:r>
          <a:endParaRPr lang="en-US" sz="1400" kern="1200" dirty="0">
            <a:solidFill>
              <a:schemeClr val="accent3"/>
            </a:solidFill>
          </a:endParaRPr>
        </a:p>
      </dsp:txBody>
      <dsp:txXfrm>
        <a:off x="0" y="2254004"/>
        <a:ext cx="7457364" cy="642600"/>
      </dsp:txXfrm>
    </dsp:sp>
    <dsp:sp modelId="{0D5D83BB-727C-4159-B7F0-5EA4FDC1103F}">
      <dsp:nvSpPr>
        <dsp:cNvPr id="0" name=""/>
        <dsp:cNvSpPr/>
      </dsp:nvSpPr>
      <dsp:spPr>
        <a:xfrm>
          <a:off x="285091" y="2003084"/>
          <a:ext cx="1613236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09" tIns="0" rIns="19730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Explain</a:t>
          </a:r>
          <a:endParaRPr lang="en-US" sz="2000" kern="1200" dirty="0"/>
        </a:p>
      </dsp:txBody>
      <dsp:txXfrm>
        <a:off x="309589" y="2027582"/>
        <a:ext cx="1564240" cy="452844"/>
      </dsp:txXfrm>
    </dsp:sp>
    <dsp:sp modelId="{F26B4056-DE31-46D1-A3C5-DF81205509C8}">
      <dsp:nvSpPr>
        <dsp:cNvPr id="0" name=""/>
        <dsp:cNvSpPr/>
      </dsp:nvSpPr>
      <dsp:spPr>
        <a:xfrm>
          <a:off x="0" y="3239323"/>
          <a:ext cx="7457364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774" tIns="354076" rIns="5787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accent3"/>
              </a:solidFill>
            </a:rPr>
            <a:t>Inquire with open-ended questions to gauge understanding.</a:t>
          </a:r>
          <a:endParaRPr lang="en-US" sz="1400" kern="1200" dirty="0">
            <a:solidFill>
              <a:schemeClr val="accent3"/>
            </a:solidFill>
          </a:endParaRPr>
        </a:p>
      </dsp:txBody>
      <dsp:txXfrm>
        <a:off x="0" y="3239323"/>
        <a:ext cx="7457364" cy="642600"/>
      </dsp:txXfrm>
    </dsp:sp>
    <dsp:sp modelId="{57F1B3D2-3F3C-411D-99AA-34524441BBA3}">
      <dsp:nvSpPr>
        <dsp:cNvPr id="0" name=""/>
        <dsp:cNvSpPr/>
      </dsp:nvSpPr>
      <dsp:spPr>
        <a:xfrm>
          <a:off x="285091" y="2988403"/>
          <a:ext cx="1613236" cy="5018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09" tIns="0" rIns="19730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Ask</a:t>
          </a:r>
          <a:endParaRPr lang="en-US" sz="2000" kern="1200" dirty="0"/>
        </a:p>
      </dsp:txBody>
      <dsp:txXfrm>
        <a:off x="309589" y="3012901"/>
        <a:ext cx="1564240" cy="452844"/>
      </dsp:txXfrm>
    </dsp:sp>
    <dsp:sp modelId="{5B51C5DF-FB83-479F-B871-AE50A3391317}">
      <dsp:nvSpPr>
        <dsp:cNvPr id="0" name=""/>
        <dsp:cNvSpPr/>
      </dsp:nvSpPr>
      <dsp:spPr>
        <a:xfrm>
          <a:off x="0" y="4224644"/>
          <a:ext cx="7457364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774" tIns="354076" rIns="5787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accent3"/>
              </a:solidFill>
            </a:rPr>
            <a:t>Show gratitude </a:t>
          </a:r>
          <a:r>
            <a:rPr lang="en-US" sz="1400" kern="1200" dirty="0" smtClean="0">
              <a:solidFill>
                <a:schemeClr val="accent3"/>
              </a:solidFill>
            </a:rPr>
            <a:t>for the interaction and wish them well.</a:t>
          </a:r>
          <a:endParaRPr lang="en-US" sz="1400" kern="1200" dirty="0">
            <a:solidFill>
              <a:schemeClr val="accent3"/>
            </a:solidFill>
          </a:endParaRPr>
        </a:p>
      </dsp:txBody>
      <dsp:txXfrm>
        <a:off x="0" y="4224644"/>
        <a:ext cx="7457364" cy="642600"/>
      </dsp:txXfrm>
    </dsp:sp>
    <dsp:sp modelId="{5378B57C-04A4-42A2-8BAE-7B32DF579CD3}">
      <dsp:nvSpPr>
        <dsp:cNvPr id="0" name=""/>
        <dsp:cNvSpPr/>
      </dsp:nvSpPr>
      <dsp:spPr>
        <a:xfrm>
          <a:off x="285091" y="3973724"/>
          <a:ext cx="1613236" cy="5018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09" tIns="0" rIns="19730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Thank</a:t>
          </a:r>
          <a:endParaRPr lang="en-US" sz="2000" kern="1200" dirty="0"/>
        </a:p>
      </dsp:txBody>
      <dsp:txXfrm>
        <a:off x="309589" y="3998222"/>
        <a:ext cx="156424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C082D-2541-4FDA-A8D7-052F158114D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F08A-934A-4DFD-B4A8-CC3B8C74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CF51-BDF8-4EB0-B55A-EFECB9F89B7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2FCD-DC72-46A1-B2D2-62BCBA07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FCD-DC72-46A1-B2D2-62BCBA07756A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097" y="1333377"/>
            <a:ext cx="7976383" cy="178964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165" y="3630176"/>
            <a:ext cx="8005321" cy="7870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116553" y="3117158"/>
            <a:ext cx="8295927" cy="183946"/>
            <a:chOff x="848073" y="5128838"/>
            <a:chExt cx="8295927" cy="183946"/>
          </a:xfrm>
        </p:grpSpPr>
        <p:grpSp>
          <p:nvGrpSpPr>
            <p:cNvPr id="45" name="Group 44"/>
            <p:cNvGrpSpPr/>
            <p:nvPr userDrawn="1"/>
          </p:nvGrpSpPr>
          <p:grpSpPr>
            <a:xfrm rot="5400000" flipH="1">
              <a:off x="5071403" y="1216857"/>
              <a:ext cx="126607" cy="8018587"/>
              <a:chOff x="-5" y="-2286002"/>
              <a:chExt cx="239157" cy="9144001"/>
            </a:xfrm>
          </p:grpSpPr>
          <p:grpSp>
            <p:nvGrpSpPr>
              <p:cNvPr id="47" name="Group 46"/>
              <p:cNvGrpSpPr/>
              <p:nvPr userDrawn="1"/>
            </p:nvGrpSpPr>
            <p:grpSpPr>
              <a:xfrm>
                <a:off x="-5" y="1067392"/>
                <a:ext cx="239155" cy="5790607"/>
                <a:chOff x="-6" y="337624"/>
                <a:chExt cx="337631" cy="4775983"/>
              </a:xfrm>
            </p:grpSpPr>
            <p:sp>
              <p:nvSpPr>
                <p:cNvPr id="49" name="Rectangle 48"/>
                <p:cNvSpPr/>
                <p:nvPr userDrawn="1"/>
              </p:nvSpPr>
              <p:spPr>
                <a:xfrm>
                  <a:off x="0" y="2715065"/>
                  <a:ext cx="337625" cy="239854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 userDrawn="1"/>
              </p:nvSpPr>
              <p:spPr>
                <a:xfrm>
                  <a:off x="0" y="1378634"/>
                  <a:ext cx="337625" cy="13504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 userDrawn="1"/>
              </p:nvSpPr>
              <p:spPr>
                <a:xfrm>
                  <a:off x="-6" y="337624"/>
                  <a:ext cx="337628" cy="105507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Rectangle 47"/>
              <p:cNvSpPr/>
              <p:nvPr userDrawn="1"/>
            </p:nvSpPr>
            <p:spPr>
              <a:xfrm rot="5400000">
                <a:off x="-1559755" y="-725995"/>
                <a:ext cx="3358913" cy="23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 userDrawn="1"/>
          </p:nvSpPr>
          <p:spPr>
            <a:xfrm>
              <a:off x="848073" y="5128838"/>
              <a:ext cx="434540" cy="183946"/>
            </a:xfrm>
            <a:custGeom>
              <a:avLst/>
              <a:gdLst>
                <a:gd name="connsiteX0" fmla="*/ 0 w 434540"/>
                <a:gd name="connsiteY0" fmla="*/ 0 h 79977"/>
                <a:gd name="connsiteX1" fmla="*/ 434540 w 434540"/>
                <a:gd name="connsiteY1" fmla="*/ 0 h 79977"/>
                <a:gd name="connsiteX2" fmla="*/ 253260 w 434540"/>
                <a:gd name="connsiteY2" fmla="*/ 79977 h 7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540" h="79977">
                  <a:moveTo>
                    <a:pt x="0" y="0"/>
                  </a:moveTo>
                  <a:lnTo>
                    <a:pt x="434540" y="0"/>
                  </a:lnTo>
                  <a:lnTo>
                    <a:pt x="253260" y="7997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rot="10800000">
            <a:off x="422031" y="1218019"/>
            <a:ext cx="8295927" cy="183946"/>
            <a:chOff x="848073" y="5128838"/>
            <a:chExt cx="8295927" cy="183946"/>
          </a:xfrm>
        </p:grpSpPr>
        <p:grpSp>
          <p:nvGrpSpPr>
            <p:cNvPr id="53" name="Group 52"/>
            <p:cNvGrpSpPr/>
            <p:nvPr userDrawn="1"/>
          </p:nvGrpSpPr>
          <p:grpSpPr>
            <a:xfrm rot="5400000" flipH="1">
              <a:off x="5071403" y="1216857"/>
              <a:ext cx="126607" cy="8018587"/>
              <a:chOff x="-5" y="-2286002"/>
              <a:chExt cx="239157" cy="9144001"/>
            </a:xfrm>
          </p:grpSpPr>
          <p:grpSp>
            <p:nvGrpSpPr>
              <p:cNvPr id="55" name="Group 54"/>
              <p:cNvGrpSpPr/>
              <p:nvPr userDrawn="1"/>
            </p:nvGrpSpPr>
            <p:grpSpPr>
              <a:xfrm>
                <a:off x="-5" y="1067392"/>
                <a:ext cx="239155" cy="5790607"/>
                <a:chOff x="-6" y="337624"/>
                <a:chExt cx="337631" cy="4775983"/>
              </a:xfrm>
            </p:grpSpPr>
            <p:sp>
              <p:nvSpPr>
                <p:cNvPr id="57" name="Rectangle 56"/>
                <p:cNvSpPr/>
                <p:nvPr userDrawn="1"/>
              </p:nvSpPr>
              <p:spPr>
                <a:xfrm>
                  <a:off x="0" y="2715065"/>
                  <a:ext cx="337625" cy="239854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 userDrawn="1"/>
              </p:nvSpPr>
              <p:spPr>
                <a:xfrm>
                  <a:off x="0" y="1378634"/>
                  <a:ext cx="337625" cy="13504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 userDrawn="1"/>
              </p:nvSpPr>
              <p:spPr>
                <a:xfrm>
                  <a:off x="-6" y="337624"/>
                  <a:ext cx="337628" cy="105507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ectangle 55"/>
              <p:cNvSpPr/>
              <p:nvPr userDrawn="1"/>
            </p:nvSpPr>
            <p:spPr>
              <a:xfrm rot="5400000">
                <a:off x="-1559755" y="-725995"/>
                <a:ext cx="3358913" cy="23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Freeform 53"/>
            <p:cNvSpPr/>
            <p:nvPr userDrawn="1"/>
          </p:nvSpPr>
          <p:spPr>
            <a:xfrm>
              <a:off x="848073" y="5128838"/>
              <a:ext cx="434540" cy="183946"/>
            </a:xfrm>
            <a:custGeom>
              <a:avLst/>
              <a:gdLst>
                <a:gd name="connsiteX0" fmla="*/ 0 w 434540"/>
                <a:gd name="connsiteY0" fmla="*/ 0 h 79977"/>
                <a:gd name="connsiteX1" fmla="*/ 434540 w 434540"/>
                <a:gd name="connsiteY1" fmla="*/ 0 h 79977"/>
                <a:gd name="connsiteX2" fmla="*/ 253260 w 434540"/>
                <a:gd name="connsiteY2" fmla="*/ 79977 h 7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540" h="79977">
                  <a:moveTo>
                    <a:pt x="0" y="0"/>
                  </a:moveTo>
                  <a:lnTo>
                    <a:pt x="434540" y="0"/>
                  </a:lnTo>
                  <a:lnTo>
                    <a:pt x="253260" y="7997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1" y="6288934"/>
            <a:ext cx="3500400" cy="4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7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2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603717"/>
            <a:ext cx="8201464" cy="47842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6" y="112542"/>
            <a:ext cx="8434893" cy="8862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1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828" y="1656813"/>
            <a:ext cx="4009292" cy="43513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656813"/>
            <a:ext cx="4064685" cy="43513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984739"/>
            <a:ext cx="9144000" cy="29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984739"/>
            <a:ext cx="9144000" cy="29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162843" y="6260123"/>
            <a:ext cx="3981157" cy="43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2" y="2375797"/>
            <a:ext cx="6824486" cy="185318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8073" y="5128838"/>
            <a:ext cx="8295927" cy="183946"/>
            <a:chOff x="848073" y="5128838"/>
            <a:chExt cx="8295927" cy="183946"/>
          </a:xfrm>
        </p:grpSpPr>
        <p:grpSp>
          <p:nvGrpSpPr>
            <p:cNvPr id="83" name="Group 82"/>
            <p:cNvGrpSpPr/>
            <p:nvPr userDrawn="1"/>
          </p:nvGrpSpPr>
          <p:grpSpPr>
            <a:xfrm rot="5400000" flipH="1">
              <a:off x="5071403" y="1216857"/>
              <a:ext cx="126607" cy="8018587"/>
              <a:chOff x="-5" y="-2286002"/>
              <a:chExt cx="239157" cy="9144001"/>
            </a:xfrm>
          </p:grpSpPr>
          <p:grpSp>
            <p:nvGrpSpPr>
              <p:cNvPr id="84" name="Group 83"/>
              <p:cNvGrpSpPr/>
              <p:nvPr userDrawn="1"/>
            </p:nvGrpSpPr>
            <p:grpSpPr>
              <a:xfrm>
                <a:off x="-5" y="1067392"/>
                <a:ext cx="239155" cy="5790607"/>
                <a:chOff x="-6" y="337624"/>
                <a:chExt cx="337631" cy="4775983"/>
              </a:xfrm>
            </p:grpSpPr>
            <p:sp>
              <p:nvSpPr>
                <p:cNvPr id="86" name="Rectangle 85"/>
                <p:cNvSpPr/>
                <p:nvPr userDrawn="1"/>
              </p:nvSpPr>
              <p:spPr>
                <a:xfrm>
                  <a:off x="0" y="2715065"/>
                  <a:ext cx="337625" cy="239854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 userDrawn="1"/>
              </p:nvSpPr>
              <p:spPr>
                <a:xfrm>
                  <a:off x="0" y="1378634"/>
                  <a:ext cx="337625" cy="13504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 userDrawn="1"/>
              </p:nvSpPr>
              <p:spPr>
                <a:xfrm>
                  <a:off x="-6" y="337624"/>
                  <a:ext cx="337628" cy="105507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Rectangle 84"/>
              <p:cNvSpPr/>
              <p:nvPr userDrawn="1"/>
            </p:nvSpPr>
            <p:spPr>
              <a:xfrm rot="5400000">
                <a:off x="-1559755" y="-725995"/>
                <a:ext cx="3358913" cy="23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Freeform 88"/>
            <p:cNvSpPr/>
            <p:nvPr userDrawn="1"/>
          </p:nvSpPr>
          <p:spPr>
            <a:xfrm>
              <a:off x="848073" y="5128838"/>
              <a:ext cx="434540" cy="183946"/>
            </a:xfrm>
            <a:custGeom>
              <a:avLst/>
              <a:gdLst>
                <a:gd name="connsiteX0" fmla="*/ 0 w 434540"/>
                <a:gd name="connsiteY0" fmla="*/ 0 h 79977"/>
                <a:gd name="connsiteX1" fmla="*/ 434540 w 434540"/>
                <a:gd name="connsiteY1" fmla="*/ 0 h 79977"/>
                <a:gd name="connsiteX2" fmla="*/ 253260 w 434540"/>
                <a:gd name="connsiteY2" fmla="*/ 79977 h 7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540" h="79977">
                  <a:moveTo>
                    <a:pt x="0" y="0"/>
                  </a:moveTo>
                  <a:lnTo>
                    <a:pt x="434540" y="0"/>
                  </a:lnTo>
                  <a:lnTo>
                    <a:pt x="253260" y="7997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" y="1441833"/>
            <a:ext cx="8295625" cy="198534"/>
            <a:chOff x="1" y="1441833"/>
            <a:chExt cx="8295625" cy="198534"/>
          </a:xfrm>
        </p:grpSpPr>
        <p:grpSp>
          <p:nvGrpSpPr>
            <p:cNvPr id="77" name="Group 76"/>
            <p:cNvGrpSpPr/>
            <p:nvPr userDrawn="1"/>
          </p:nvGrpSpPr>
          <p:grpSpPr>
            <a:xfrm rot="16200000">
              <a:off x="3945991" y="-2468879"/>
              <a:ext cx="126607" cy="8018587"/>
              <a:chOff x="-5" y="-2286002"/>
              <a:chExt cx="239157" cy="9144001"/>
            </a:xfrm>
          </p:grpSpPr>
          <p:grpSp>
            <p:nvGrpSpPr>
              <p:cNvPr id="78" name="Group 77"/>
              <p:cNvGrpSpPr/>
              <p:nvPr userDrawn="1"/>
            </p:nvGrpSpPr>
            <p:grpSpPr>
              <a:xfrm>
                <a:off x="-5" y="1067392"/>
                <a:ext cx="239155" cy="5790607"/>
                <a:chOff x="-6" y="337624"/>
                <a:chExt cx="337631" cy="4775983"/>
              </a:xfrm>
            </p:grpSpPr>
            <p:sp>
              <p:nvSpPr>
                <p:cNvPr id="80" name="Rectangle 79"/>
                <p:cNvSpPr/>
                <p:nvPr userDrawn="1"/>
              </p:nvSpPr>
              <p:spPr>
                <a:xfrm>
                  <a:off x="0" y="2715065"/>
                  <a:ext cx="337625" cy="239854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 userDrawn="1"/>
              </p:nvSpPr>
              <p:spPr>
                <a:xfrm>
                  <a:off x="0" y="1378634"/>
                  <a:ext cx="337625" cy="13504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 userDrawn="1"/>
              </p:nvSpPr>
              <p:spPr>
                <a:xfrm>
                  <a:off x="-6" y="337624"/>
                  <a:ext cx="337628" cy="105507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 78"/>
              <p:cNvSpPr/>
              <p:nvPr userDrawn="1"/>
            </p:nvSpPr>
            <p:spPr>
              <a:xfrm rot="5400000">
                <a:off x="-1559755" y="-725995"/>
                <a:ext cx="3358913" cy="23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Freeform 89"/>
            <p:cNvSpPr/>
            <p:nvPr userDrawn="1"/>
          </p:nvSpPr>
          <p:spPr>
            <a:xfrm>
              <a:off x="7860730" y="1441833"/>
              <a:ext cx="434896" cy="198534"/>
            </a:xfrm>
            <a:custGeom>
              <a:avLst/>
              <a:gdLst>
                <a:gd name="connsiteX0" fmla="*/ 0 w 434540"/>
                <a:gd name="connsiteY0" fmla="*/ 0 h 79977"/>
                <a:gd name="connsiteX1" fmla="*/ 434540 w 434540"/>
                <a:gd name="connsiteY1" fmla="*/ 0 h 79977"/>
                <a:gd name="connsiteX2" fmla="*/ 253260 w 434540"/>
                <a:gd name="connsiteY2" fmla="*/ 79977 h 79977"/>
                <a:gd name="connsiteX0" fmla="*/ 431754 w 431754"/>
                <a:gd name="connsiteY0" fmla="*/ 2732 h 79977"/>
                <a:gd name="connsiteX1" fmla="*/ 181280 w 431754"/>
                <a:gd name="connsiteY1" fmla="*/ 0 h 79977"/>
                <a:gd name="connsiteX2" fmla="*/ 0 w 431754"/>
                <a:gd name="connsiteY2" fmla="*/ 79977 h 79977"/>
                <a:gd name="connsiteX0" fmla="*/ 416043 w 416043"/>
                <a:gd name="connsiteY0" fmla="*/ 64212 h 79977"/>
                <a:gd name="connsiteX1" fmla="*/ 181280 w 416043"/>
                <a:gd name="connsiteY1" fmla="*/ 0 h 79977"/>
                <a:gd name="connsiteX2" fmla="*/ 0 w 416043"/>
                <a:gd name="connsiteY2" fmla="*/ 79977 h 79977"/>
                <a:gd name="connsiteX0" fmla="*/ 434896 w 434896"/>
                <a:gd name="connsiteY0" fmla="*/ 81973 h 81973"/>
                <a:gd name="connsiteX1" fmla="*/ 181280 w 434896"/>
                <a:gd name="connsiteY1" fmla="*/ 0 h 81973"/>
                <a:gd name="connsiteX2" fmla="*/ 0 w 434896"/>
                <a:gd name="connsiteY2" fmla="*/ 79977 h 81973"/>
                <a:gd name="connsiteX0" fmla="*/ 434896 w 434896"/>
                <a:gd name="connsiteY0" fmla="*/ 81973 h 81973"/>
                <a:gd name="connsiteX1" fmla="*/ 181280 w 434896"/>
                <a:gd name="connsiteY1" fmla="*/ 0 h 81973"/>
                <a:gd name="connsiteX2" fmla="*/ 0 w 434896"/>
                <a:gd name="connsiteY2" fmla="*/ 79977 h 81973"/>
                <a:gd name="connsiteX0" fmla="*/ 434896 w 434896"/>
                <a:gd name="connsiteY0" fmla="*/ 81973 h 81973"/>
                <a:gd name="connsiteX1" fmla="*/ 181280 w 434896"/>
                <a:gd name="connsiteY1" fmla="*/ 0 h 81973"/>
                <a:gd name="connsiteX2" fmla="*/ 0 w 434896"/>
                <a:gd name="connsiteY2" fmla="*/ 79977 h 81973"/>
                <a:gd name="connsiteX0" fmla="*/ 434896 w 434896"/>
                <a:gd name="connsiteY0" fmla="*/ 86001 h 86001"/>
                <a:gd name="connsiteX1" fmla="*/ 320543 w 434896"/>
                <a:gd name="connsiteY1" fmla="*/ 20820 h 86001"/>
                <a:gd name="connsiteX2" fmla="*/ 181280 w 434896"/>
                <a:gd name="connsiteY2" fmla="*/ 4028 h 86001"/>
                <a:gd name="connsiteX3" fmla="*/ 0 w 434896"/>
                <a:gd name="connsiteY3" fmla="*/ 84005 h 86001"/>
                <a:gd name="connsiteX0" fmla="*/ 434896 w 434896"/>
                <a:gd name="connsiteY0" fmla="*/ 84445 h 84445"/>
                <a:gd name="connsiteX1" fmla="*/ 320543 w 434896"/>
                <a:gd name="connsiteY1" fmla="*/ 19264 h 84445"/>
                <a:gd name="connsiteX2" fmla="*/ 181280 w 434896"/>
                <a:gd name="connsiteY2" fmla="*/ 2472 h 84445"/>
                <a:gd name="connsiteX3" fmla="*/ 0 w 434896"/>
                <a:gd name="connsiteY3" fmla="*/ 82449 h 84445"/>
                <a:gd name="connsiteX0" fmla="*/ 434896 w 434896"/>
                <a:gd name="connsiteY0" fmla="*/ 84445 h 84445"/>
                <a:gd name="connsiteX1" fmla="*/ 320543 w 434896"/>
                <a:gd name="connsiteY1" fmla="*/ 19264 h 84445"/>
                <a:gd name="connsiteX2" fmla="*/ 181280 w 434896"/>
                <a:gd name="connsiteY2" fmla="*/ 2472 h 84445"/>
                <a:gd name="connsiteX3" fmla="*/ 0 w 434896"/>
                <a:gd name="connsiteY3" fmla="*/ 82449 h 84445"/>
                <a:gd name="connsiteX0" fmla="*/ 434896 w 434896"/>
                <a:gd name="connsiteY0" fmla="*/ 86320 h 86320"/>
                <a:gd name="connsiteX1" fmla="*/ 351966 w 434896"/>
                <a:gd name="connsiteY1" fmla="*/ 4745 h 86320"/>
                <a:gd name="connsiteX2" fmla="*/ 181280 w 434896"/>
                <a:gd name="connsiteY2" fmla="*/ 4347 h 86320"/>
                <a:gd name="connsiteX3" fmla="*/ 0 w 434896"/>
                <a:gd name="connsiteY3" fmla="*/ 84324 h 8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896" h="86320">
                  <a:moveTo>
                    <a:pt x="434896" y="86320"/>
                  </a:moveTo>
                  <a:cubicBezTo>
                    <a:pt x="401697" y="74774"/>
                    <a:pt x="353386" y="6111"/>
                    <a:pt x="351966" y="4745"/>
                  </a:cubicBezTo>
                  <a:cubicBezTo>
                    <a:pt x="353689" y="7477"/>
                    <a:pt x="220564" y="-6867"/>
                    <a:pt x="181280" y="4347"/>
                  </a:cubicBezTo>
                  <a:lnTo>
                    <a:pt x="0" y="843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94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9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827" y="1448972"/>
            <a:ext cx="8412480" cy="45591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0796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EA14C-46B6-4937-AE36-095494353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625" y="168811"/>
            <a:ext cx="8482818" cy="82999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1" y="6288934"/>
            <a:ext cx="3500400" cy="428390"/>
          </a:xfrm>
          <a:prstGeom prst="rect">
            <a:avLst/>
          </a:prstGeom>
        </p:spPr>
      </p:pic>
      <p:grpSp>
        <p:nvGrpSpPr>
          <p:cNvPr id="61" name="Group 60"/>
          <p:cNvGrpSpPr/>
          <p:nvPr userDrawn="1"/>
        </p:nvGrpSpPr>
        <p:grpSpPr>
          <a:xfrm rot="10800000">
            <a:off x="4011" y="1004773"/>
            <a:ext cx="9097785" cy="106573"/>
            <a:chOff x="848073" y="5128838"/>
            <a:chExt cx="8295927" cy="183946"/>
          </a:xfrm>
        </p:grpSpPr>
        <p:grpSp>
          <p:nvGrpSpPr>
            <p:cNvPr id="62" name="Group 61"/>
            <p:cNvGrpSpPr/>
            <p:nvPr userDrawn="1"/>
          </p:nvGrpSpPr>
          <p:grpSpPr>
            <a:xfrm rot="5400000" flipH="1">
              <a:off x="5071403" y="1216857"/>
              <a:ext cx="126607" cy="8018587"/>
              <a:chOff x="-5" y="-2286002"/>
              <a:chExt cx="239157" cy="9144001"/>
            </a:xfrm>
          </p:grpSpPr>
          <p:grpSp>
            <p:nvGrpSpPr>
              <p:cNvPr id="64" name="Group 63"/>
              <p:cNvGrpSpPr/>
              <p:nvPr userDrawn="1"/>
            </p:nvGrpSpPr>
            <p:grpSpPr>
              <a:xfrm>
                <a:off x="-5" y="1067392"/>
                <a:ext cx="239155" cy="5790607"/>
                <a:chOff x="-6" y="337624"/>
                <a:chExt cx="337631" cy="4775983"/>
              </a:xfrm>
            </p:grpSpPr>
            <p:sp>
              <p:nvSpPr>
                <p:cNvPr id="66" name="Rectangle 65"/>
                <p:cNvSpPr/>
                <p:nvPr userDrawn="1"/>
              </p:nvSpPr>
              <p:spPr>
                <a:xfrm>
                  <a:off x="0" y="2715065"/>
                  <a:ext cx="337625" cy="239854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 userDrawn="1"/>
              </p:nvSpPr>
              <p:spPr>
                <a:xfrm>
                  <a:off x="0" y="1378634"/>
                  <a:ext cx="337625" cy="13504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 userDrawn="1"/>
              </p:nvSpPr>
              <p:spPr>
                <a:xfrm>
                  <a:off x="-6" y="337624"/>
                  <a:ext cx="337628" cy="105507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/>
              <p:cNvSpPr/>
              <p:nvPr userDrawn="1"/>
            </p:nvSpPr>
            <p:spPr>
              <a:xfrm rot="5400000">
                <a:off x="-1559755" y="-725995"/>
                <a:ext cx="3358913" cy="23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Freeform 62"/>
            <p:cNvSpPr/>
            <p:nvPr userDrawn="1"/>
          </p:nvSpPr>
          <p:spPr>
            <a:xfrm>
              <a:off x="848073" y="5128838"/>
              <a:ext cx="434540" cy="183946"/>
            </a:xfrm>
            <a:custGeom>
              <a:avLst/>
              <a:gdLst>
                <a:gd name="connsiteX0" fmla="*/ 0 w 434540"/>
                <a:gd name="connsiteY0" fmla="*/ 0 h 79977"/>
                <a:gd name="connsiteX1" fmla="*/ 434540 w 434540"/>
                <a:gd name="connsiteY1" fmla="*/ 0 h 79977"/>
                <a:gd name="connsiteX2" fmla="*/ 253260 w 434540"/>
                <a:gd name="connsiteY2" fmla="*/ 79977 h 7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540" h="79977">
                  <a:moveTo>
                    <a:pt x="0" y="0"/>
                  </a:moveTo>
                  <a:lnTo>
                    <a:pt x="434540" y="0"/>
                  </a:lnTo>
                  <a:lnTo>
                    <a:pt x="253260" y="7997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2147" y="6765495"/>
            <a:ext cx="9097785" cy="106573"/>
            <a:chOff x="848073" y="5128838"/>
            <a:chExt cx="8295927" cy="183946"/>
          </a:xfrm>
        </p:grpSpPr>
        <p:grpSp>
          <p:nvGrpSpPr>
            <p:cNvPr id="70" name="Group 69"/>
            <p:cNvGrpSpPr/>
            <p:nvPr userDrawn="1"/>
          </p:nvGrpSpPr>
          <p:grpSpPr>
            <a:xfrm rot="5400000" flipH="1">
              <a:off x="5071403" y="1216857"/>
              <a:ext cx="126607" cy="8018587"/>
              <a:chOff x="-5" y="-2286002"/>
              <a:chExt cx="239157" cy="9144001"/>
            </a:xfrm>
          </p:grpSpPr>
          <p:grpSp>
            <p:nvGrpSpPr>
              <p:cNvPr id="72" name="Group 71"/>
              <p:cNvGrpSpPr/>
              <p:nvPr userDrawn="1"/>
            </p:nvGrpSpPr>
            <p:grpSpPr>
              <a:xfrm>
                <a:off x="-5" y="1067392"/>
                <a:ext cx="239155" cy="5790607"/>
                <a:chOff x="-6" y="337624"/>
                <a:chExt cx="337631" cy="4775983"/>
              </a:xfrm>
            </p:grpSpPr>
            <p:sp>
              <p:nvSpPr>
                <p:cNvPr id="74" name="Rectangle 73"/>
                <p:cNvSpPr/>
                <p:nvPr userDrawn="1"/>
              </p:nvSpPr>
              <p:spPr>
                <a:xfrm>
                  <a:off x="0" y="2715065"/>
                  <a:ext cx="337625" cy="239854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>
                <a:xfrm>
                  <a:off x="0" y="1378634"/>
                  <a:ext cx="337625" cy="13504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>
                <a:xfrm>
                  <a:off x="-6" y="337624"/>
                  <a:ext cx="337628" cy="105507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Rectangle 72"/>
              <p:cNvSpPr/>
              <p:nvPr userDrawn="1"/>
            </p:nvSpPr>
            <p:spPr>
              <a:xfrm rot="5400000">
                <a:off x="-1559755" y="-725995"/>
                <a:ext cx="3358913" cy="23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 userDrawn="1"/>
          </p:nvSpPr>
          <p:spPr>
            <a:xfrm>
              <a:off x="848073" y="5128838"/>
              <a:ext cx="434540" cy="183946"/>
            </a:xfrm>
            <a:custGeom>
              <a:avLst/>
              <a:gdLst>
                <a:gd name="connsiteX0" fmla="*/ 0 w 434540"/>
                <a:gd name="connsiteY0" fmla="*/ 0 h 79977"/>
                <a:gd name="connsiteX1" fmla="*/ 434540 w 434540"/>
                <a:gd name="connsiteY1" fmla="*/ 0 h 79977"/>
                <a:gd name="connsiteX2" fmla="*/ 253260 w 434540"/>
                <a:gd name="connsiteY2" fmla="*/ 79977 h 7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540" h="79977">
                  <a:moveTo>
                    <a:pt x="0" y="0"/>
                  </a:moveTo>
                  <a:lnTo>
                    <a:pt x="434540" y="0"/>
                  </a:lnTo>
                  <a:lnTo>
                    <a:pt x="253260" y="7997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885335" y="6463408"/>
            <a:ext cx="21579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Ⓒ 2016 Edward-Elmhurst Health</a:t>
            </a:r>
            <a:endParaRPr lang="en-US" sz="1050" kern="1200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0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9" r:id="rId6"/>
    <p:sldLayoutId id="214748366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280988" indent="-28098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6125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‒"/>
        <a:defRPr sz="2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-"/>
        <a:defRPr sz="2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939F-2C26-4D77-9D03-79570E8150F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5AE7-A628-4576-A6EC-18BA676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ImNP0pCP4&amp;feature=youtu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q0YW1rTWY&amp;feature=youtu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BAl5bKJhI&amp;feature=youtu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G.R.E.A.T</a:t>
            </a:r>
            <a:r>
              <a:rPr lang="en-US" sz="5400" dirty="0" smtClean="0"/>
              <a:t>.</a:t>
            </a:r>
            <a:r>
              <a:rPr lang="en-US" sz="5400" baseline="30000" dirty="0" smtClean="0"/>
              <a:t>®</a:t>
            </a:r>
            <a:endParaRPr lang="en-US" sz="54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Consistent, Connected, </a:t>
            </a:r>
            <a:br>
              <a:rPr lang="en-US" dirty="0"/>
            </a:br>
            <a:r>
              <a:rPr lang="en-US" dirty="0"/>
              <a:t>System-wide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G.R.E.A.T</a:t>
            </a:r>
            <a:r>
              <a:rPr lang="en-US" sz="2600" dirty="0" smtClean="0"/>
              <a:t>.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Our </a:t>
            </a:r>
            <a:r>
              <a:rPr lang="en-US" sz="2600" dirty="0"/>
              <a:t>Service Standard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951" y="2936564"/>
            <a:ext cx="652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YouTube Link to Training Video</a:t>
            </a:r>
            <a:endParaRPr lang="en-US" sz="3200" dirty="0">
              <a:solidFill>
                <a:schemeClr val="accent3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26" y="1931880"/>
            <a:ext cx="6140770" cy="342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sosceles Triangle 8">
            <a:hlinkClick r:id="rId3"/>
          </p:cNvPr>
          <p:cNvSpPr/>
          <p:nvPr/>
        </p:nvSpPr>
        <p:spPr>
          <a:xfrm rot="5400000">
            <a:off x="3669957" y="2948465"/>
            <a:ext cx="1622703" cy="1398882"/>
          </a:xfrm>
          <a:prstGeom prst="triangle">
            <a:avLst/>
          </a:prstGeom>
          <a:solidFill>
            <a:schemeClr val="accent3">
              <a:alpha val="46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431197"/>
            <a:ext cx="8201464" cy="4784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Make </a:t>
            </a:r>
            <a:r>
              <a:rPr lang="en-US" sz="1800" b="1" dirty="0"/>
              <a:t>others feel welcome, builds </a:t>
            </a:r>
            <a:r>
              <a:rPr lang="en-US" sz="1800" b="1" dirty="0" smtClean="0"/>
              <a:t>trust</a:t>
            </a:r>
            <a:endParaRPr lang="en-US" sz="1800" b="1" dirty="0"/>
          </a:p>
          <a:p>
            <a:pPr>
              <a:lnSpc>
                <a:spcPct val="150000"/>
              </a:lnSpc>
            </a:pPr>
            <a:r>
              <a:rPr lang="en-US" sz="1800" dirty="0"/>
              <a:t>Ask permission to enter the room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Smile and make eye contact at all times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Show a positive attitude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Acknowledge the patient by name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Greet everyone accompanying the patient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Introduce yourself by name/title, share your role on the team of care givers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Hand off to others by using their name/title and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G. | Greet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25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431197"/>
            <a:ext cx="8194431" cy="47842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Demonstrates </a:t>
            </a:r>
            <a:r>
              <a:rPr lang="en-US" sz="1800" b="1" dirty="0"/>
              <a:t>concern, empathy and compassion</a:t>
            </a:r>
            <a:r>
              <a:rPr lang="en-US" sz="1800" b="1" dirty="0" smtClean="0"/>
              <a:t>. </a:t>
            </a:r>
            <a:r>
              <a:rPr lang="en-US" sz="1800" b="1" dirty="0"/>
              <a:t>Builds relationship.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Use patient/customer name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Relate to the person in some way, ask about their career, family, pets, weather.  Offer a compliment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If an appointment, state “Yes, we’re expecting you.”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Use empathy statements: “I’m so sorry you’re not feeling well.”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Understand patient’s sense of urgency – we will take care of that right away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Use calm tone of voice.  Offer comfort by briefly/gently touching arm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Listening carefully is the most important way to relate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R. | Relate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946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431197"/>
            <a:ext cx="8201464" cy="4784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Narrate </a:t>
            </a:r>
            <a:r>
              <a:rPr lang="en-US" sz="1800" b="1" dirty="0"/>
              <a:t>what will happen – ease fear, manage expectations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USE UNDERSTANDABLE LANGUAGE (i.e., no acronyms or medical terms)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Explain what exactly is happening and forecast what is coming up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Detail unfamiliar procedures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Estimate duration and associated waiting (begin test , get results, etc.)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Review how what is going on fits in with the overall plan of care</a:t>
            </a:r>
            <a:endParaRPr lang="en-US" sz="1800" b="1" dirty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E. | Explain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96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431197"/>
            <a:ext cx="8201464" cy="4784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Manage </a:t>
            </a:r>
            <a:r>
              <a:rPr lang="en-US" sz="1800" b="1" dirty="0"/>
              <a:t>and anticipate expectations.  Clarify understanding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Anticipate the person’s concerns and provide answers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Avoid questions with a  yes / no answer such as “Do you have any questions?” or “Do you understand?”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Use questions that require a sentence or more response, such as: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Tell me about your medications?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Can you explain your understanding of these results?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Where do you plan to park when you arrive the morning of surgery?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 question that work in every context is “What is your greatest concern?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A. | Ask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21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431197"/>
            <a:ext cx="8201464" cy="4784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Show </a:t>
            </a:r>
            <a:r>
              <a:rPr lang="en-US" sz="1800" b="1" dirty="0"/>
              <a:t>your appreciation for the interaction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Thank you for choosing our facility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Thank you for waiting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Thank you for trusting us to care for you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Thank you for letting me care for you today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 hope you are feeling better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May I assist you with anything else?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T. | Thank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144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6" y="3755923"/>
            <a:ext cx="8201464" cy="29761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/>
              <a:t>Fundamentals of </a:t>
            </a:r>
            <a:r>
              <a:rPr lang="en-US" sz="1800" b="1" dirty="0"/>
              <a:t>Communication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/>
              <a:t>Effective tool for email and telephone too!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G.R.E.A.T</a:t>
            </a:r>
            <a:r>
              <a:rPr lang="en-US" sz="2600" dirty="0" smtClean="0"/>
              <a:t>.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®</a:t>
            </a:r>
            <a:r>
              <a:rPr lang="en-US" sz="2600" dirty="0" smtClean="0"/>
              <a:t>…Not </a:t>
            </a:r>
            <a:r>
              <a:rPr lang="en-US" sz="2600" dirty="0"/>
              <a:t>JUST for </a:t>
            </a:r>
            <a:r>
              <a:rPr lang="en-US" sz="2600" dirty="0" smtClean="0"/>
              <a:t>Face-to-Face Interactions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2" y="1545385"/>
            <a:ext cx="5795812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G.R.E.A.T</a:t>
            </a:r>
            <a:r>
              <a:rPr lang="en-US" sz="2600" dirty="0" smtClean="0"/>
              <a:t>.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Our </a:t>
            </a:r>
            <a:r>
              <a:rPr lang="en-US" sz="2600" dirty="0"/>
              <a:t>Service Standard</a:t>
            </a:r>
          </a:p>
        </p:txBody>
      </p:sp>
      <p:pic>
        <p:nvPicPr>
          <p:cNvPr id="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5" y="1934203"/>
            <a:ext cx="6140771" cy="342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sosceles Triangle 8">
            <a:hlinkClick r:id="rId3"/>
          </p:cNvPr>
          <p:cNvSpPr/>
          <p:nvPr/>
        </p:nvSpPr>
        <p:spPr>
          <a:xfrm rot="5400000">
            <a:off x="3669957" y="2948465"/>
            <a:ext cx="1622703" cy="1398882"/>
          </a:xfrm>
          <a:prstGeom prst="triangle">
            <a:avLst/>
          </a:prstGeom>
          <a:solidFill>
            <a:schemeClr val="accent3">
              <a:alpha val="46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Attitude is Everything!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/>
          <a:stretch/>
        </p:blipFill>
        <p:spPr>
          <a:xfrm>
            <a:off x="1500996" y="2616567"/>
            <a:ext cx="5686105" cy="34841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9293" y="1456263"/>
            <a:ext cx="8201464" cy="12437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/>
              <a:t>Develop your own G.R.E.A.T</a:t>
            </a:r>
            <a:r>
              <a:rPr lang="en-US" sz="1800" b="1" dirty="0" smtClean="0"/>
              <a:t>.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®</a:t>
            </a:r>
            <a:r>
              <a:rPr lang="en-US" sz="1800" b="1" dirty="0" smtClean="0"/>
              <a:t> interactions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to </a:t>
            </a:r>
            <a:r>
              <a:rPr lang="en-US" sz="1800" b="1" dirty="0"/>
              <a:t>show everyone how G.R.E.A.T</a:t>
            </a:r>
            <a:r>
              <a:rPr lang="en-US" sz="1800" b="1" dirty="0" smtClean="0"/>
              <a:t>.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®</a:t>
            </a:r>
            <a:r>
              <a:rPr lang="en-US" sz="1800" b="1" dirty="0" smtClean="0"/>
              <a:t> </a:t>
            </a:r>
            <a:r>
              <a:rPr lang="en-US" sz="1800" b="1" dirty="0"/>
              <a:t>you are!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41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Everyone should practice G.R.E.A.T</a:t>
            </a:r>
            <a:r>
              <a:rPr lang="en-US" sz="1800" dirty="0" smtClean="0"/>
              <a:t>.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®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Ask staff for improvement ideas and </a:t>
            </a:r>
            <a:r>
              <a:rPr lang="en-US" sz="1800" dirty="0" smtClean="0"/>
              <a:t>incorporate </a:t>
            </a:r>
            <a:r>
              <a:rPr lang="en-US" sz="1800" dirty="0"/>
              <a:t>them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Designate a patient experience champion an “influencer” within the group that will be responsible for the initiative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G.R.E.A.T.</a:t>
            </a:r>
            <a:r>
              <a:rPr lang="en-US" sz="1800" baseline="30000" dirty="0"/>
              <a:t> ®</a:t>
            </a:r>
            <a:r>
              <a:rPr lang="en-US" sz="1800" dirty="0" smtClean="0"/>
              <a:t> </a:t>
            </a:r>
            <a:r>
              <a:rPr lang="en-US" sz="1800" dirty="0"/>
              <a:t>should be based on buy-in, not force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Include </a:t>
            </a:r>
            <a:r>
              <a:rPr lang="en-US" sz="1800" dirty="0" smtClean="0"/>
              <a:t>G.R.E.A.T.</a:t>
            </a:r>
            <a:r>
              <a:rPr lang="en-US" sz="1800" baseline="30000" dirty="0"/>
              <a:t> ®</a:t>
            </a:r>
            <a:r>
              <a:rPr lang="en-US" sz="1800" dirty="0" smtClean="0"/>
              <a:t> </a:t>
            </a:r>
            <a:r>
              <a:rPr lang="en-US" sz="1800" dirty="0"/>
              <a:t>in daily huddles and rounds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Share patient comments that pertain to </a:t>
            </a:r>
            <a:r>
              <a:rPr lang="en-US" sz="1800" dirty="0" smtClean="0"/>
              <a:t>G.R.E.A.T.</a:t>
            </a:r>
            <a:r>
              <a:rPr lang="en-US" sz="1800" baseline="30000" dirty="0"/>
              <a:t> ®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Training </a:t>
            </a:r>
            <a:r>
              <a:rPr lang="en-US" sz="2600" dirty="0"/>
              <a:t>Your </a:t>
            </a:r>
            <a:r>
              <a:rPr lang="en-US" sz="2600" dirty="0" smtClean="0"/>
              <a:t>Team | Ideas for Hardwiring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62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Appreciate why a communication framework is needed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Discuss the components of </a:t>
            </a:r>
            <a:r>
              <a:rPr lang="en-US" sz="1800" dirty="0" smtClean="0"/>
              <a:t>G.R.E.A.T.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®</a:t>
            </a:r>
            <a:endParaRPr lang="en-US" sz="1800" baseline="30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Demonstrate G.R.E.A.T.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encounters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Develop </a:t>
            </a:r>
            <a:r>
              <a:rPr lang="en-US" sz="1800" dirty="0"/>
              <a:t>a </a:t>
            </a:r>
            <a:r>
              <a:rPr lang="en-US" sz="1800" dirty="0" smtClean="0"/>
              <a:t>G.R.E.A.T.</a:t>
            </a:r>
            <a:r>
              <a:rPr lang="en-US" sz="1800" baseline="30000" dirty="0"/>
              <a:t> ®</a:t>
            </a:r>
            <a:r>
              <a:rPr lang="en-US" sz="1800" dirty="0" smtClean="0"/>
              <a:t> </a:t>
            </a:r>
            <a:r>
              <a:rPr lang="en-US" sz="1800" dirty="0"/>
              <a:t>roll out plan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Strategies to hardwire </a:t>
            </a:r>
            <a:r>
              <a:rPr lang="en-US" sz="1800" dirty="0" smtClean="0"/>
              <a:t>G.R.E.A.T.</a:t>
            </a:r>
            <a:r>
              <a:rPr lang="en-US" sz="1800" baseline="30000" dirty="0"/>
              <a:t> ®</a:t>
            </a:r>
            <a:r>
              <a:rPr lang="en-US" sz="1800" dirty="0" smtClean="0"/>
              <a:t> </a:t>
            </a:r>
            <a:r>
              <a:rPr lang="en-US" sz="1800" dirty="0"/>
              <a:t>into daily workflows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Means of sustaining and monitoring </a:t>
            </a:r>
            <a:r>
              <a:rPr lang="en-US" sz="1800" dirty="0" smtClean="0"/>
              <a:t>G.R.E.A.T.</a:t>
            </a:r>
            <a:r>
              <a:rPr lang="en-US" sz="1800" baseline="30000" dirty="0"/>
              <a:t> ®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Objectives for </a:t>
            </a:r>
            <a:r>
              <a:rPr lang="en-US" sz="2600" dirty="0" smtClean="0"/>
              <a:t>G.R.E.A.T.</a:t>
            </a:r>
            <a:r>
              <a:rPr lang="en-US" sz="28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Trainers</a:t>
            </a:r>
          </a:p>
        </p:txBody>
      </p:sp>
    </p:spTree>
    <p:extLst>
      <p:ext uri="{BB962C8B-B14F-4D97-AF65-F5344CB8AC3E}">
        <p14:creationId xmlns:p14="http://schemas.microsoft.com/office/powerpoint/2010/main" val="544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The goal is to sustaining skill use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Employee behavior reflects ability and environment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New behaviors extinguish rapidly in an unsupportive environment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 actions of one’s Manager is a powerful influence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Leading by example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Coaching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Training </a:t>
            </a:r>
            <a:r>
              <a:rPr lang="en-US" sz="2600" dirty="0"/>
              <a:t>Your </a:t>
            </a:r>
            <a:r>
              <a:rPr lang="en-US" sz="2600" dirty="0" smtClean="0"/>
              <a:t>Team | Critical Role of the Leader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55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G.R.E.A.T</a:t>
            </a:r>
            <a:r>
              <a:rPr lang="en-US" sz="5400" dirty="0" smtClean="0"/>
              <a:t>.</a:t>
            </a:r>
            <a:r>
              <a:rPr lang="en-US" sz="5400" baseline="30000" dirty="0"/>
              <a:t> </a:t>
            </a:r>
            <a:r>
              <a:rPr lang="en-US" sz="5400" baseline="30000" dirty="0" smtClean="0"/>
              <a:t>®</a:t>
            </a:r>
            <a:endParaRPr lang="en-US" sz="54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Consistent, Connected, </a:t>
            </a:r>
            <a:br>
              <a:rPr lang="en-US" dirty="0"/>
            </a:br>
            <a:r>
              <a:rPr lang="en-US" dirty="0"/>
              <a:t>System-wide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Strategic Map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924232" y="1435058"/>
            <a:ext cx="7187381" cy="406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4951" y="2936564"/>
            <a:ext cx="652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Insert your organization’s mission/vision/values </a:t>
            </a:r>
            <a:r>
              <a:rPr lang="en-US" sz="3200" dirty="0" smtClean="0">
                <a:solidFill>
                  <a:schemeClr val="accent3"/>
                </a:solidFill>
              </a:rPr>
              <a:t>statement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Service Standards </a:t>
            </a:r>
            <a:r>
              <a:rPr lang="en-US" sz="2600" dirty="0" smtClean="0"/>
              <a:t>Connect </a:t>
            </a:r>
            <a:br>
              <a:rPr lang="en-US" sz="2600" dirty="0" smtClean="0"/>
            </a:br>
            <a:r>
              <a:rPr lang="en-US" sz="2600" dirty="0" smtClean="0"/>
              <a:t>Mission/Vision/Values </a:t>
            </a:r>
            <a:r>
              <a:rPr lang="en-US" sz="2600" dirty="0"/>
              <a:t>to Culture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79521"/>
              </p:ext>
            </p:extLst>
          </p:nvPr>
        </p:nvGraphicFramePr>
        <p:xfrm>
          <a:off x="436563" y="1574800"/>
          <a:ext cx="8372475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Improves medical outcomes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Increases patient loyalty 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Increases patient safety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Creates a professional satisfying work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dirty="0" smtClean="0"/>
              <a:t>Role </a:t>
            </a:r>
            <a:r>
              <a:rPr lang="en-US" sz="2600" dirty="0"/>
              <a:t>and </a:t>
            </a:r>
            <a:r>
              <a:rPr lang="en-US" sz="2600" dirty="0" smtClean="0"/>
              <a:t>Importance </a:t>
            </a:r>
            <a:r>
              <a:rPr lang="en-US" sz="2600" dirty="0"/>
              <a:t>of the </a:t>
            </a:r>
            <a:r>
              <a:rPr lang="en-US" sz="2600" dirty="0" smtClean="0"/>
              <a:t>Patient </a:t>
            </a:r>
            <a:r>
              <a:rPr lang="en-US" sz="2600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9418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G.R.E.A.T</a:t>
            </a:r>
            <a:r>
              <a:rPr lang="en-US" sz="2600" dirty="0" smtClean="0"/>
              <a:t>.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Our </a:t>
            </a:r>
            <a:r>
              <a:rPr lang="en-US" sz="2600" dirty="0"/>
              <a:t>Service Standard</a:t>
            </a:r>
          </a:p>
        </p:txBody>
      </p:sp>
      <p:pic>
        <p:nvPicPr>
          <p:cNvPr id="7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24" y="1937476"/>
            <a:ext cx="6140770" cy="342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sosceles Triangle 7">
            <a:hlinkClick r:id="rId3"/>
          </p:cNvPr>
          <p:cNvSpPr/>
          <p:nvPr/>
        </p:nvSpPr>
        <p:spPr>
          <a:xfrm rot="5400000">
            <a:off x="3669957" y="2948465"/>
            <a:ext cx="1622703" cy="1398882"/>
          </a:xfrm>
          <a:prstGeom prst="triangle">
            <a:avLst/>
          </a:prstGeom>
          <a:solidFill>
            <a:schemeClr val="accent3">
              <a:alpha val="46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Everything we say matters…everyone is listening.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Everything we do matters…everyone is watching.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Service Standard</a:t>
            </a:r>
            <a:endParaRPr lang="en-US" sz="2600" dirty="0"/>
          </a:p>
        </p:txBody>
      </p:sp>
      <p:sp>
        <p:nvSpPr>
          <p:cNvPr id="5" name="Isosceles Triangle 4"/>
          <p:cNvSpPr/>
          <p:nvPr/>
        </p:nvSpPr>
        <p:spPr>
          <a:xfrm>
            <a:off x="1514150" y="3618270"/>
            <a:ext cx="2556387" cy="220378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12884" y="3618270"/>
            <a:ext cx="2556387" cy="22037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01316" y="4326871"/>
            <a:ext cx="1651819" cy="78658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1736" y="4790285"/>
            <a:ext cx="110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Good Culture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117" y="4790285"/>
            <a:ext cx="110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Culture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G.R.E.A.T</a:t>
            </a:r>
            <a:r>
              <a:rPr lang="en-US" sz="2600" dirty="0" smtClean="0"/>
              <a:t>.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Our </a:t>
            </a:r>
            <a:r>
              <a:rPr lang="en-US" sz="2600" dirty="0"/>
              <a:t>Service Standard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7953543"/>
              </p:ext>
            </p:extLst>
          </p:nvPr>
        </p:nvGraphicFramePr>
        <p:xfrm>
          <a:off x="865369" y="1343797"/>
          <a:ext cx="7457364" cy="489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83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Improve patient perception of care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Reduce fear and anxiety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Minimize complaints and misperceptions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Increase compliments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Improve patient adherence to optimal treatment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Strengthen relationships between patients and coworkers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A14C-46B6-4937-AE36-095494353F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600" dirty="0"/>
              <a:t>Goals of G.R.E.A.T</a:t>
            </a:r>
            <a:r>
              <a:rPr lang="en-US" sz="2600" dirty="0" smtClean="0"/>
              <a:t>.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®</a:t>
            </a:r>
            <a:endParaRPr lang="en-US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3422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94341"/>
      </a:dk2>
      <a:lt2>
        <a:srgbClr val="E7E6E6"/>
      </a:lt2>
      <a:accent1>
        <a:srgbClr val="85CEC0"/>
      </a:accent1>
      <a:accent2>
        <a:srgbClr val="F5822A"/>
      </a:accent2>
      <a:accent3>
        <a:srgbClr val="6E6E5B"/>
      </a:accent3>
      <a:accent4>
        <a:srgbClr val="759E5F"/>
      </a:accent4>
      <a:accent5>
        <a:srgbClr val="925071"/>
      </a:accent5>
      <a:accent6>
        <a:srgbClr val="D3D321"/>
      </a:accent6>
      <a:hlink>
        <a:srgbClr val="436F9B"/>
      </a:hlink>
      <a:folHlink>
        <a:srgbClr val="CC43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816</Words>
  <Application>Microsoft Office PowerPoint</Application>
  <PresentationFormat>On-screen Show (4:3)</PresentationFormat>
  <Paragraphs>158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Custom Design</vt:lpstr>
      <vt:lpstr>G.R.E.A.T.®</vt:lpstr>
      <vt:lpstr>Objectives for G.R.E.A.T.® Trainers</vt:lpstr>
      <vt:lpstr>Strategic Map</vt:lpstr>
      <vt:lpstr>Service Standards Connect  Mission/Vision/Values to Culture</vt:lpstr>
      <vt:lpstr>The Role and Importance of the Patient Experience</vt:lpstr>
      <vt:lpstr>G.R.E.A.T. ® – Our Service Standard</vt:lpstr>
      <vt:lpstr>Service Standard</vt:lpstr>
      <vt:lpstr>G.R.E.A.T. ® – Our Service Standard</vt:lpstr>
      <vt:lpstr>Goals of G.R.E.A.T. ®</vt:lpstr>
      <vt:lpstr>G.R.E.A.T. ® – Our Service Standard</vt:lpstr>
      <vt:lpstr>G. | Greet</vt:lpstr>
      <vt:lpstr>R. | Relate</vt:lpstr>
      <vt:lpstr>E. | Explain</vt:lpstr>
      <vt:lpstr>A. | Ask</vt:lpstr>
      <vt:lpstr>T. | Thank</vt:lpstr>
      <vt:lpstr>G.R.E.A.T. ®…Not JUST for Face-to-Face Interactions</vt:lpstr>
      <vt:lpstr>G.R.E.A.T. ® – Our Service Standard</vt:lpstr>
      <vt:lpstr>Attitude is Everything! </vt:lpstr>
      <vt:lpstr>Training Your Team | Ideas for Hardwiring</vt:lpstr>
      <vt:lpstr>Training Your Team | Critical Role of the Leader</vt:lpstr>
      <vt:lpstr>G.R.E.A.T. 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Chidel</dc:creator>
  <cp:lastModifiedBy>Zwack, Sarah</cp:lastModifiedBy>
  <cp:revision>47</cp:revision>
  <dcterms:created xsi:type="dcterms:W3CDTF">2014-11-08T23:02:43Z</dcterms:created>
  <dcterms:modified xsi:type="dcterms:W3CDTF">2019-04-02T17:33:29Z</dcterms:modified>
</cp:coreProperties>
</file>